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3"/>
  </p:notesMasterIdLst>
  <p:handoutMasterIdLst>
    <p:handoutMasterId r:id="rId54"/>
  </p:handoutMasterIdLst>
  <p:sldIdLst>
    <p:sldId id="751" r:id="rId5"/>
    <p:sldId id="848" r:id="rId6"/>
    <p:sldId id="849" r:id="rId7"/>
    <p:sldId id="850" r:id="rId8"/>
    <p:sldId id="851" r:id="rId9"/>
    <p:sldId id="852" r:id="rId10"/>
    <p:sldId id="853" r:id="rId11"/>
    <p:sldId id="854" r:id="rId12"/>
    <p:sldId id="855" r:id="rId13"/>
    <p:sldId id="856" r:id="rId14"/>
    <p:sldId id="857" r:id="rId15"/>
    <p:sldId id="858" r:id="rId16"/>
    <p:sldId id="859" r:id="rId17"/>
    <p:sldId id="860" r:id="rId18"/>
    <p:sldId id="861" r:id="rId19"/>
    <p:sldId id="865" r:id="rId20"/>
    <p:sldId id="395" r:id="rId21"/>
    <p:sldId id="396" r:id="rId22"/>
    <p:sldId id="602" r:id="rId23"/>
    <p:sldId id="539" r:id="rId24"/>
    <p:sldId id="601" r:id="rId25"/>
    <p:sldId id="867" r:id="rId26"/>
    <p:sldId id="879" r:id="rId27"/>
    <p:sldId id="877" r:id="rId28"/>
    <p:sldId id="868" r:id="rId29"/>
    <p:sldId id="869" r:id="rId30"/>
    <p:sldId id="872" r:id="rId31"/>
    <p:sldId id="871" r:id="rId32"/>
    <p:sldId id="874" r:id="rId33"/>
    <p:sldId id="873" r:id="rId34"/>
    <p:sldId id="878" r:id="rId35"/>
    <p:sldId id="880" r:id="rId36"/>
    <p:sldId id="870" r:id="rId37"/>
    <p:sldId id="881" r:id="rId38"/>
    <p:sldId id="866" r:id="rId39"/>
    <p:sldId id="875" r:id="rId40"/>
    <p:sldId id="876" r:id="rId41"/>
    <p:sldId id="882" r:id="rId42"/>
    <p:sldId id="380" r:id="rId43"/>
    <p:sldId id="883" r:id="rId44"/>
    <p:sldId id="862" r:id="rId45"/>
    <p:sldId id="863" r:id="rId46"/>
    <p:sldId id="884" r:id="rId47"/>
    <p:sldId id="885" r:id="rId48"/>
    <p:sldId id="887" r:id="rId49"/>
    <p:sldId id="886" r:id="rId50"/>
    <p:sldId id="888" r:id="rId51"/>
    <p:sldId id="84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  <a:srgbClr val="1A3260"/>
    <a:srgbClr val="7030A0"/>
    <a:srgbClr val="42955F"/>
    <a:srgbClr val="AE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244" autoAdjust="0"/>
  </p:normalViewPr>
  <p:slideViewPr>
    <p:cSldViewPr snapToGrid="0">
      <p:cViewPr varScale="1">
        <p:scale>
          <a:sx n="64" d="100"/>
          <a:sy n="64" d="100"/>
        </p:scale>
        <p:origin x="40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E486A-7CCD-4622-A40A-02623D0436FF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D912A5-7AB8-431C-AE26-048F31155080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205371C2-039A-49AC-B192-4923B2664AAE}" type="parTrans" cxnId="{8C8FB83C-4A84-4B3C-80DF-CF5212E50CBC}">
      <dgm:prSet/>
      <dgm:spPr/>
      <dgm:t>
        <a:bodyPr/>
        <a:lstStyle/>
        <a:p>
          <a:endParaRPr lang="en-US"/>
        </a:p>
      </dgm:t>
    </dgm:pt>
    <dgm:pt modelId="{4C7C061A-D9A7-4E60-A0D3-A52543ED9CD9}" type="sibTrans" cxnId="{8C8FB83C-4A84-4B3C-80DF-CF5212E50CBC}">
      <dgm:prSet/>
      <dgm:spPr/>
      <dgm:t>
        <a:bodyPr/>
        <a:lstStyle/>
        <a:p>
          <a:endParaRPr lang="en-US"/>
        </a:p>
      </dgm:t>
    </dgm:pt>
    <dgm:pt modelId="{782905E2-CE20-4CB8-9CAC-96C1FF740F0E}">
      <dgm:prSet phldrT="[Text]"/>
      <dgm:spPr/>
      <dgm:t>
        <a:bodyPr/>
        <a:lstStyle/>
        <a:p>
          <a:r>
            <a:rPr lang="en-US" dirty="0"/>
            <a:t>Project 1</a:t>
          </a:r>
        </a:p>
      </dgm:t>
    </dgm:pt>
    <dgm:pt modelId="{5966399A-CA0A-4128-9B6B-16C61440E381}" type="parTrans" cxnId="{95A7C0C5-95A8-4051-BC1D-5E573EF0E44B}">
      <dgm:prSet/>
      <dgm:spPr/>
      <dgm:t>
        <a:bodyPr/>
        <a:lstStyle/>
        <a:p>
          <a:endParaRPr lang="en-US"/>
        </a:p>
      </dgm:t>
    </dgm:pt>
    <dgm:pt modelId="{9EBA8BDE-885F-4E21-AD56-C6CDF64B51FE}" type="sibTrans" cxnId="{95A7C0C5-95A8-4051-BC1D-5E573EF0E44B}">
      <dgm:prSet/>
      <dgm:spPr/>
      <dgm:t>
        <a:bodyPr/>
        <a:lstStyle/>
        <a:p>
          <a:endParaRPr lang="en-US"/>
        </a:p>
      </dgm:t>
    </dgm:pt>
    <dgm:pt modelId="{E0FC206F-7A4F-455B-94C1-FA6E7B083E7F}">
      <dgm:prSet phldrT="[Text]"/>
      <dgm:spPr/>
      <dgm:t>
        <a:bodyPr/>
        <a:lstStyle/>
        <a:p>
          <a:r>
            <a:rPr lang="en-US" dirty="0"/>
            <a:t>Project 2</a:t>
          </a:r>
        </a:p>
      </dgm:t>
    </dgm:pt>
    <dgm:pt modelId="{A5801F2E-71E2-4A97-9975-588424011607}" type="parTrans" cxnId="{78C217FA-78DF-448F-BA04-4A8A864755A9}">
      <dgm:prSet/>
      <dgm:spPr/>
      <dgm:t>
        <a:bodyPr/>
        <a:lstStyle/>
        <a:p>
          <a:endParaRPr lang="en-US"/>
        </a:p>
      </dgm:t>
    </dgm:pt>
    <dgm:pt modelId="{57A98F92-C4E3-420B-BF39-1B8BACC99CD1}" type="sibTrans" cxnId="{78C217FA-78DF-448F-BA04-4A8A864755A9}">
      <dgm:prSet/>
      <dgm:spPr/>
      <dgm:t>
        <a:bodyPr/>
        <a:lstStyle/>
        <a:p>
          <a:endParaRPr lang="en-US"/>
        </a:p>
      </dgm:t>
    </dgm:pt>
    <dgm:pt modelId="{E77ED619-8975-4475-8080-36F34F6D39A0}">
      <dgm:prSet phldrT="[Text]"/>
      <dgm:spPr/>
      <dgm:t>
        <a:bodyPr/>
        <a:lstStyle/>
        <a:p>
          <a:r>
            <a:rPr lang="en-US" dirty="0"/>
            <a:t>Project 3</a:t>
          </a:r>
        </a:p>
      </dgm:t>
    </dgm:pt>
    <dgm:pt modelId="{02F46658-1FE6-4209-8830-DA55C0065DC2}" type="parTrans" cxnId="{5A92CA48-DBB3-4141-9547-079CEF3C8330}">
      <dgm:prSet/>
      <dgm:spPr/>
      <dgm:t>
        <a:bodyPr/>
        <a:lstStyle/>
        <a:p>
          <a:endParaRPr lang="en-US"/>
        </a:p>
      </dgm:t>
    </dgm:pt>
    <dgm:pt modelId="{D9D58E3A-7384-4AF7-B98B-30F44D4E65C3}" type="sibTrans" cxnId="{5A92CA48-DBB3-4141-9547-079CEF3C8330}">
      <dgm:prSet/>
      <dgm:spPr/>
      <dgm:t>
        <a:bodyPr/>
        <a:lstStyle/>
        <a:p>
          <a:endParaRPr lang="en-US"/>
        </a:p>
      </dgm:t>
    </dgm:pt>
    <dgm:pt modelId="{3762C614-CFDB-4F94-80C8-278ECE659591}" type="pres">
      <dgm:prSet presAssocID="{032E486A-7CCD-4622-A40A-02623D0436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3913EA5-C374-43A6-8F55-B09F7575D076}" type="pres">
      <dgm:prSet presAssocID="{E1D912A5-7AB8-431C-AE26-048F31155080}" presName="hierRoot1" presStyleCnt="0">
        <dgm:presLayoutVars>
          <dgm:hierBranch val="init"/>
        </dgm:presLayoutVars>
      </dgm:prSet>
      <dgm:spPr/>
    </dgm:pt>
    <dgm:pt modelId="{8DA94E54-5734-4676-868C-BF1F3281D9ED}" type="pres">
      <dgm:prSet presAssocID="{E1D912A5-7AB8-431C-AE26-048F31155080}" presName="rootComposite1" presStyleCnt="0"/>
      <dgm:spPr/>
    </dgm:pt>
    <dgm:pt modelId="{37E7D28F-35BA-4DF9-A81F-BEBAD7ED7734}" type="pres">
      <dgm:prSet presAssocID="{E1D912A5-7AB8-431C-AE26-048F31155080}" presName="rootText1" presStyleLbl="node0" presStyleIdx="0" presStyleCnt="1">
        <dgm:presLayoutVars>
          <dgm:chPref val="3"/>
        </dgm:presLayoutVars>
      </dgm:prSet>
      <dgm:spPr/>
    </dgm:pt>
    <dgm:pt modelId="{FAAFDA43-2BC8-4C43-B966-68D5C899D5DF}" type="pres">
      <dgm:prSet presAssocID="{E1D912A5-7AB8-431C-AE26-048F31155080}" presName="rootConnector1" presStyleLbl="node1" presStyleIdx="0" presStyleCnt="0"/>
      <dgm:spPr/>
    </dgm:pt>
    <dgm:pt modelId="{F658A7D7-46D8-45DE-8BB5-11AD706A3BD9}" type="pres">
      <dgm:prSet presAssocID="{E1D912A5-7AB8-431C-AE26-048F31155080}" presName="hierChild2" presStyleCnt="0"/>
      <dgm:spPr/>
    </dgm:pt>
    <dgm:pt modelId="{A643698A-3C6C-4099-BEE5-BDB22EA71F16}" type="pres">
      <dgm:prSet presAssocID="{5966399A-CA0A-4128-9B6B-16C61440E381}" presName="Name37" presStyleLbl="parChTrans1D2" presStyleIdx="0" presStyleCnt="3"/>
      <dgm:spPr/>
    </dgm:pt>
    <dgm:pt modelId="{843B8BB4-8EC8-4D21-B39A-C1478B452A37}" type="pres">
      <dgm:prSet presAssocID="{782905E2-CE20-4CB8-9CAC-96C1FF740F0E}" presName="hierRoot2" presStyleCnt="0">
        <dgm:presLayoutVars>
          <dgm:hierBranch val="init"/>
        </dgm:presLayoutVars>
      </dgm:prSet>
      <dgm:spPr/>
    </dgm:pt>
    <dgm:pt modelId="{07EAB791-0777-424F-A7F2-13E33615FE9B}" type="pres">
      <dgm:prSet presAssocID="{782905E2-CE20-4CB8-9CAC-96C1FF740F0E}" presName="rootComposite" presStyleCnt="0"/>
      <dgm:spPr/>
    </dgm:pt>
    <dgm:pt modelId="{B2886B2E-683D-492E-9634-B9B7A00861BA}" type="pres">
      <dgm:prSet presAssocID="{782905E2-CE20-4CB8-9CAC-96C1FF740F0E}" presName="rootText" presStyleLbl="node2" presStyleIdx="0" presStyleCnt="3">
        <dgm:presLayoutVars>
          <dgm:chPref val="3"/>
        </dgm:presLayoutVars>
      </dgm:prSet>
      <dgm:spPr/>
    </dgm:pt>
    <dgm:pt modelId="{150BC12C-BEBF-4AC8-8989-C7D344301692}" type="pres">
      <dgm:prSet presAssocID="{782905E2-CE20-4CB8-9CAC-96C1FF740F0E}" presName="rootConnector" presStyleLbl="node2" presStyleIdx="0" presStyleCnt="3"/>
      <dgm:spPr/>
    </dgm:pt>
    <dgm:pt modelId="{361DBC7F-A77A-4E4E-A0A3-B36729757595}" type="pres">
      <dgm:prSet presAssocID="{782905E2-CE20-4CB8-9CAC-96C1FF740F0E}" presName="hierChild4" presStyleCnt="0"/>
      <dgm:spPr/>
    </dgm:pt>
    <dgm:pt modelId="{5FA842A1-9514-4974-9851-093E3E34B0DA}" type="pres">
      <dgm:prSet presAssocID="{782905E2-CE20-4CB8-9CAC-96C1FF740F0E}" presName="hierChild5" presStyleCnt="0"/>
      <dgm:spPr/>
    </dgm:pt>
    <dgm:pt modelId="{7DD7AC66-2F25-49B0-86C7-4BF456DDFC1E}" type="pres">
      <dgm:prSet presAssocID="{A5801F2E-71E2-4A97-9975-588424011607}" presName="Name37" presStyleLbl="parChTrans1D2" presStyleIdx="1" presStyleCnt="3"/>
      <dgm:spPr/>
    </dgm:pt>
    <dgm:pt modelId="{1E562CE9-1D90-41DD-91E1-9309C5600DF1}" type="pres">
      <dgm:prSet presAssocID="{E0FC206F-7A4F-455B-94C1-FA6E7B083E7F}" presName="hierRoot2" presStyleCnt="0">
        <dgm:presLayoutVars>
          <dgm:hierBranch val="init"/>
        </dgm:presLayoutVars>
      </dgm:prSet>
      <dgm:spPr/>
    </dgm:pt>
    <dgm:pt modelId="{9C423B5F-D4A9-495F-B537-25BD21C31669}" type="pres">
      <dgm:prSet presAssocID="{E0FC206F-7A4F-455B-94C1-FA6E7B083E7F}" presName="rootComposite" presStyleCnt="0"/>
      <dgm:spPr/>
    </dgm:pt>
    <dgm:pt modelId="{04F7623F-20F3-4644-BA76-AA8AD0CDEDC4}" type="pres">
      <dgm:prSet presAssocID="{E0FC206F-7A4F-455B-94C1-FA6E7B083E7F}" presName="rootText" presStyleLbl="node2" presStyleIdx="1" presStyleCnt="3">
        <dgm:presLayoutVars>
          <dgm:chPref val="3"/>
        </dgm:presLayoutVars>
      </dgm:prSet>
      <dgm:spPr/>
    </dgm:pt>
    <dgm:pt modelId="{2FB71FFF-1635-42DB-ABA8-7938D399FD3F}" type="pres">
      <dgm:prSet presAssocID="{E0FC206F-7A4F-455B-94C1-FA6E7B083E7F}" presName="rootConnector" presStyleLbl="node2" presStyleIdx="1" presStyleCnt="3"/>
      <dgm:spPr/>
    </dgm:pt>
    <dgm:pt modelId="{88CF7F34-27BC-490C-819F-02CD1903FC2E}" type="pres">
      <dgm:prSet presAssocID="{E0FC206F-7A4F-455B-94C1-FA6E7B083E7F}" presName="hierChild4" presStyleCnt="0"/>
      <dgm:spPr/>
    </dgm:pt>
    <dgm:pt modelId="{812BBC11-3D52-4647-A856-3B2E9F665C76}" type="pres">
      <dgm:prSet presAssocID="{E0FC206F-7A4F-455B-94C1-FA6E7B083E7F}" presName="hierChild5" presStyleCnt="0"/>
      <dgm:spPr/>
    </dgm:pt>
    <dgm:pt modelId="{69F65ECA-52C7-4BE9-ACF9-30C9278FD0B4}" type="pres">
      <dgm:prSet presAssocID="{02F46658-1FE6-4209-8830-DA55C0065DC2}" presName="Name37" presStyleLbl="parChTrans1D2" presStyleIdx="2" presStyleCnt="3"/>
      <dgm:spPr/>
    </dgm:pt>
    <dgm:pt modelId="{95614102-6B38-4D8B-884E-B5E4BF30C3E4}" type="pres">
      <dgm:prSet presAssocID="{E77ED619-8975-4475-8080-36F34F6D39A0}" presName="hierRoot2" presStyleCnt="0">
        <dgm:presLayoutVars>
          <dgm:hierBranch val="init"/>
        </dgm:presLayoutVars>
      </dgm:prSet>
      <dgm:spPr/>
    </dgm:pt>
    <dgm:pt modelId="{B1B55EA5-4E7F-4625-8F1E-163FB57B09A0}" type="pres">
      <dgm:prSet presAssocID="{E77ED619-8975-4475-8080-36F34F6D39A0}" presName="rootComposite" presStyleCnt="0"/>
      <dgm:spPr/>
    </dgm:pt>
    <dgm:pt modelId="{823C1AA9-07FA-43BA-AE15-6C8AB23B4EF2}" type="pres">
      <dgm:prSet presAssocID="{E77ED619-8975-4475-8080-36F34F6D39A0}" presName="rootText" presStyleLbl="node2" presStyleIdx="2" presStyleCnt="3">
        <dgm:presLayoutVars>
          <dgm:chPref val="3"/>
        </dgm:presLayoutVars>
      </dgm:prSet>
      <dgm:spPr/>
    </dgm:pt>
    <dgm:pt modelId="{E12FA012-34FA-44DC-9111-0254C8DFBA09}" type="pres">
      <dgm:prSet presAssocID="{E77ED619-8975-4475-8080-36F34F6D39A0}" presName="rootConnector" presStyleLbl="node2" presStyleIdx="2" presStyleCnt="3"/>
      <dgm:spPr/>
    </dgm:pt>
    <dgm:pt modelId="{E4460F58-1745-4AF3-B87E-9CB232E49807}" type="pres">
      <dgm:prSet presAssocID="{E77ED619-8975-4475-8080-36F34F6D39A0}" presName="hierChild4" presStyleCnt="0"/>
      <dgm:spPr/>
    </dgm:pt>
    <dgm:pt modelId="{7CEB049A-009B-4BAE-A9A5-B5A49FFE9D84}" type="pres">
      <dgm:prSet presAssocID="{E77ED619-8975-4475-8080-36F34F6D39A0}" presName="hierChild5" presStyleCnt="0"/>
      <dgm:spPr/>
    </dgm:pt>
    <dgm:pt modelId="{85C59A86-F98E-486C-B8CC-47B291EE480D}" type="pres">
      <dgm:prSet presAssocID="{E1D912A5-7AB8-431C-AE26-048F31155080}" presName="hierChild3" presStyleCnt="0"/>
      <dgm:spPr/>
    </dgm:pt>
  </dgm:ptLst>
  <dgm:cxnLst>
    <dgm:cxn modelId="{CEE25513-2A1E-4E6C-A219-C28C6F510047}" type="presOf" srcId="{032E486A-7CCD-4622-A40A-02623D0436FF}" destId="{3762C614-CFDB-4F94-80C8-278ECE659591}" srcOrd="0" destOrd="0" presId="urn:microsoft.com/office/officeart/2005/8/layout/orgChart1"/>
    <dgm:cxn modelId="{169D0A2C-3708-46DC-87BE-A597D9DBCC8B}" type="presOf" srcId="{E77ED619-8975-4475-8080-36F34F6D39A0}" destId="{823C1AA9-07FA-43BA-AE15-6C8AB23B4EF2}" srcOrd="0" destOrd="0" presId="urn:microsoft.com/office/officeart/2005/8/layout/orgChart1"/>
    <dgm:cxn modelId="{8C8FB83C-4A84-4B3C-80DF-CF5212E50CBC}" srcId="{032E486A-7CCD-4622-A40A-02623D0436FF}" destId="{E1D912A5-7AB8-431C-AE26-048F31155080}" srcOrd="0" destOrd="0" parTransId="{205371C2-039A-49AC-B192-4923B2664AAE}" sibTransId="{4C7C061A-D9A7-4E60-A0D3-A52543ED9CD9}"/>
    <dgm:cxn modelId="{E2F72240-68E0-45E8-B07B-6AE459A0ADF6}" type="presOf" srcId="{E0FC206F-7A4F-455B-94C1-FA6E7B083E7F}" destId="{04F7623F-20F3-4644-BA76-AA8AD0CDEDC4}" srcOrd="0" destOrd="0" presId="urn:microsoft.com/office/officeart/2005/8/layout/orgChart1"/>
    <dgm:cxn modelId="{1F80FC5B-64AD-4249-9148-4B57ECF55676}" type="presOf" srcId="{02F46658-1FE6-4209-8830-DA55C0065DC2}" destId="{69F65ECA-52C7-4BE9-ACF9-30C9278FD0B4}" srcOrd="0" destOrd="0" presId="urn:microsoft.com/office/officeart/2005/8/layout/orgChart1"/>
    <dgm:cxn modelId="{43929263-785A-4593-A16E-68B52BAA1FCA}" type="presOf" srcId="{E77ED619-8975-4475-8080-36F34F6D39A0}" destId="{E12FA012-34FA-44DC-9111-0254C8DFBA09}" srcOrd="1" destOrd="0" presId="urn:microsoft.com/office/officeart/2005/8/layout/orgChart1"/>
    <dgm:cxn modelId="{10BD7767-2C9C-42D3-A901-6EC75E48CE31}" type="presOf" srcId="{E1D912A5-7AB8-431C-AE26-048F31155080}" destId="{37E7D28F-35BA-4DF9-A81F-BEBAD7ED7734}" srcOrd="0" destOrd="0" presId="urn:microsoft.com/office/officeart/2005/8/layout/orgChart1"/>
    <dgm:cxn modelId="{5A92CA48-DBB3-4141-9547-079CEF3C8330}" srcId="{E1D912A5-7AB8-431C-AE26-048F31155080}" destId="{E77ED619-8975-4475-8080-36F34F6D39A0}" srcOrd="2" destOrd="0" parTransId="{02F46658-1FE6-4209-8830-DA55C0065DC2}" sibTransId="{D9D58E3A-7384-4AF7-B98B-30F44D4E65C3}"/>
    <dgm:cxn modelId="{EE7FA64D-09EF-491D-B3F3-1034281BCA1B}" type="presOf" srcId="{782905E2-CE20-4CB8-9CAC-96C1FF740F0E}" destId="{150BC12C-BEBF-4AC8-8989-C7D344301692}" srcOrd="1" destOrd="0" presId="urn:microsoft.com/office/officeart/2005/8/layout/orgChart1"/>
    <dgm:cxn modelId="{92AD1176-80AF-47CD-8B0C-2EDB62159EE8}" type="presOf" srcId="{A5801F2E-71E2-4A97-9975-588424011607}" destId="{7DD7AC66-2F25-49B0-86C7-4BF456DDFC1E}" srcOrd="0" destOrd="0" presId="urn:microsoft.com/office/officeart/2005/8/layout/orgChart1"/>
    <dgm:cxn modelId="{95A7C0C5-95A8-4051-BC1D-5E573EF0E44B}" srcId="{E1D912A5-7AB8-431C-AE26-048F31155080}" destId="{782905E2-CE20-4CB8-9CAC-96C1FF740F0E}" srcOrd="0" destOrd="0" parTransId="{5966399A-CA0A-4128-9B6B-16C61440E381}" sibTransId="{9EBA8BDE-885F-4E21-AD56-C6CDF64B51FE}"/>
    <dgm:cxn modelId="{6D1F98C8-DD63-468F-A61C-DD653AB28FEA}" type="presOf" srcId="{782905E2-CE20-4CB8-9CAC-96C1FF740F0E}" destId="{B2886B2E-683D-492E-9634-B9B7A00861BA}" srcOrd="0" destOrd="0" presId="urn:microsoft.com/office/officeart/2005/8/layout/orgChart1"/>
    <dgm:cxn modelId="{B0A991D9-3EFD-4CE0-92DB-9BAC6EC1C365}" type="presOf" srcId="{E1D912A5-7AB8-431C-AE26-048F31155080}" destId="{FAAFDA43-2BC8-4C43-B966-68D5C899D5DF}" srcOrd="1" destOrd="0" presId="urn:microsoft.com/office/officeart/2005/8/layout/orgChart1"/>
    <dgm:cxn modelId="{9735DFDC-B8BE-4F4A-8887-0C01801DD62B}" type="presOf" srcId="{E0FC206F-7A4F-455B-94C1-FA6E7B083E7F}" destId="{2FB71FFF-1635-42DB-ABA8-7938D399FD3F}" srcOrd="1" destOrd="0" presId="urn:microsoft.com/office/officeart/2005/8/layout/orgChart1"/>
    <dgm:cxn modelId="{B0D734EB-8981-4FA4-A650-927A7FFBE980}" type="presOf" srcId="{5966399A-CA0A-4128-9B6B-16C61440E381}" destId="{A643698A-3C6C-4099-BEE5-BDB22EA71F16}" srcOrd="0" destOrd="0" presId="urn:microsoft.com/office/officeart/2005/8/layout/orgChart1"/>
    <dgm:cxn modelId="{78C217FA-78DF-448F-BA04-4A8A864755A9}" srcId="{E1D912A5-7AB8-431C-AE26-048F31155080}" destId="{E0FC206F-7A4F-455B-94C1-FA6E7B083E7F}" srcOrd="1" destOrd="0" parTransId="{A5801F2E-71E2-4A97-9975-588424011607}" sibTransId="{57A98F92-C4E3-420B-BF39-1B8BACC99CD1}"/>
    <dgm:cxn modelId="{A84AEE0A-980A-4A57-958A-EF5BF3E86C19}" type="presParOf" srcId="{3762C614-CFDB-4F94-80C8-278ECE659591}" destId="{C3913EA5-C374-43A6-8F55-B09F7575D076}" srcOrd="0" destOrd="0" presId="urn:microsoft.com/office/officeart/2005/8/layout/orgChart1"/>
    <dgm:cxn modelId="{D2C60B22-53CD-41D3-B596-9CFB39CA5C7B}" type="presParOf" srcId="{C3913EA5-C374-43A6-8F55-B09F7575D076}" destId="{8DA94E54-5734-4676-868C-BF1F3281D9ED}" srcOrd="0" destOrd="0" presId="urn:microsoft.com/office/officeart/2005/8/layout/orgChart1"/>
    <dgm:cxn modelId="{3B2D40CB-6221-41A5-95F2-082D3ED8C9D6}" type="presParOf" srcId="{8DA94E54-5734-4676-868C-BF1F3281D9ED}" destId="{37E7D28F-35BA-4DF9-A81F-BEBAD7ED7734}" srcOrd="0" destOrd="0" presId="urn:microsoft.com/office/officeart/2005/8/layout/orgChart1"/>
    <dgm:cxn modelId="{D016AA1A-C7BF-4FD8-A30D-EC4B4F1747CE}" type="presParOf" srcId="{8DA94E54-5734-4676-868C-BF1F3281D9ED}" destId="{FAAFDA43-2BC8-4C43-B966-68D5C899D5DF}" srcOrd="1" destOrd="0" presId="urn:microsoft.com/office/officeart/2005/8/layout/orgChart1"/>
    <dgm:cxn modelId="{DB2AC9C3-E886-402C-A155-00D95CA95B61}" type="presParOf" srcId="{C3913EA5-C374-43A6-8F55-B09F7575D076}" destId="{F658A7D7-46D8-45DE-8BB5-11AD706A3BD9}" srcOrd="1" destOrd="0" presId="urn:microsoft.com/office/officeart/2005/8/layout/orgChart1"/>
    <dgm:cxn modelId="{9B6FEB72-C8AE-4310-AC99-46A42890E5B6}" type="presParOf" srcId="{F658A7D7-46D8-45DE-8BB5-11AD706A3BD9}" destId="{A643698A-3C6C-4099-BEE5-BDB22EA71F16}" srcOrd="0" destOrd="0" presId="urn:microsoft.com/office/officeart/2005/8/layout/orgChart1"/>
    <dgm:cxn modelId="{97350D8D-15FB-4CF7-AE8D-2534B216F039}" type="presParOf" srcId="{F658A7D7-46D8-45DE-8BB5-11AD706A3BD9}" destId="{843B8BB4-8EC8-4D21-B39A-C1478B452A37}" srcOrd="1" destOrd="0" presId="urn:microsoft.com/office/officeart/2005/8/layout/orgChart1"/>
    <dgm:cxn modelId="{6B9E55B5-F19B-4BD6-B4B8-35388923E2FB}" type="presParOf" srcId="{843B8BB4-8EC8-4D21-B39A-C1478B452A37}" destId="{07EAB791-0777-424F-A7F2-13E33615FE9B}" srcOrd="0" destOrd="0" presId="urn:microsoft.com/office/officeart/2005/8/layout/orgChart1"/>
    <dgm:cxn modelId="{6AB48C6B-837B-4767-B4A7-D263FCD7A439}" type="presParOf" srcId="{07EAB791-0777-424F-A7F2-13E33615FE9B}" destId="{B2886B2E-683D-492E-9634-B9B7A00861BA}" srcOrd="0" destOrd="0" presId="urn:microsoft.com/office/officeart/2005/8/layout/orgChart1"/>
    <dgm:cxn modelId="{63576DE5-0E3D-4E65-BEBE-A69E5E1CD560}" type="presParOf" srcId="{07EAB791-0777-424F-A7F2-13E33615FE9B}" destId="{150BC12C-BEBF-4AC8-8989-C7D344301692}" srcOrd="1" destOrd="0" presId="urn:microsoft.com/office/officeart/2005/8/layout/orgChart1"/>
    <dgm:cxn modelId="{3D8DFD11-4309-43E8-B3A2-6A0B5634B0D7}" type="presParOf" srcId="{843B8BB4-8EC8-4D21-B39A-C1478B452A37}" destId="{361DBC7F-A77A-4E4E-A0A3-B36729757595}" srcOrd="1" destOrd="0" presId="urn:microsoft.com/office/officeart/2005/8/layout/orgChart1"/>
    <dgm:cxn modelId="{4066DA82-14E3-45CF-97D3-9503B8431BB9}" type="presParOf" srcId="{843B8BB4-8EC8-4D21-B39A-C1478B452A37}" destId="{5FA842A1-9514-4974-9851-093E3E34B0DA}" srcOrd="2" destOrd="0" presId="urn:microsoft.com/office/officeart/2005/8/layout/orgChart1"/>
    <dgm:cxn modelId="{11B8A883-2C69-41AC-B546-6F6F35022BBB}" type="presParOf" srcId="{F658A7D7-46D8-45DE-8BB5-11AD706A3BD9}" destId="{7DD7AC66-2F25-49B0-86C7-4BF456DDFC1E}" srcOrd="2" destOrd="0" presId="urn:microsoft.com/office/officeart/2005/8/layout/orgChart1"/>
    <dgm:cxn modelId="{DD7DA832-2EC3-4367-933C-688F101A4231}" type="presParOf" srcId="{F658A7D7-46D8-45DE-8BB5-11AD706A3BD9}" destId="{1E562CE9-1D90-41DD-91E1-9309C5600DF1}" srcOrd="3" destOrd="0" presId="urn:microsoft.com/office/officeart/2005/8/layout/orgChart1"/>
    <dgm:cxn modelId="{D1CC69D3-0FB2-4672-8901-3C0AE06C0363}" type="presParOf" srcId="{1E562CE9-1D90-41DD-91E1-9309C5600DF1}" destId="{9C423B5F-D4A9-495F-B537-25BD21C31669}" srcOrd="0" destOrd="0" presId="urn:microsoft.com/office/officeart/2005/8/layout/orgChart1"/>
    <dgm:cxn modelId="{62DC2D65-A94B-4ED9-8752-62AED1A9A131}" type="presParOf" srcId="{9C423B5F-D4A9-495F-B537-25BD21C31669}" destId="{04F7623F-20F3-4644-BA76-AA8AD0CDEDC4}" srcOrd="0" destOrd="0" presId="urn:microsoft.com/office/officeart/2005/8/layout/orgChart1"/>
    <dgm:cxn modelId="{F07E6490-27FF-497E-8845-82AECF3A8632}" type="presParOf" srcId="{9C423B5F-D4A9-495F-B537-25BD21C31669}" destId="{2FB71FFF-1635-42DB-ABA8-7938D399FD3F}" srcOrd="1" destOrd="0" presId="urn:microsoft.com/office/officeart/2005/8/layout/orgChart1"/>
    <dgm:cxn modelId="{EC3385AC-1484-48A5-B9C5-A6D61735841E}" type="presParOf" srcId="{1E562CE9-1D90-41DD-91E1-9309C5600DF1}" destId="{88CF7F34-27BC-490C-819F-02CD1903FC2E}" srcOrd="1" destOrd="0" presId="urn:microsoft.com/office/officeart/2005/8/layout/orgChart1"/>
    <dgm:cxn modelId="{4F56184A-6F39-4E0E-A28D-344BDF413788}" type="presParOf" srcId="{1E562CE9-1D90-41DD-91E1-9309C5600DF1}" destId="{812BBC11-3D52-4647-A856-3B2E9F665C76}" srcOrd="2" destOrd="0" presId="urn:microsoft.com/office/officeart/2005/8/layout/orgChart1"/>
    <dgm:cxn modelId="{3B60DAD4-1DED-4323-9E62-117F698B47D0}" type="presParOf" srcId="{F658A7D7-46D8-45DE-8BB5-11AD706A3BD9}" destId="{69F65ECA-52C7-4BE9-ACF9-30C9278FD0B4}" srcOrd="4" destOrd="0" presId="urn:microsoft.com/office/officeart/2005/8/layout/orgChart1"/>
    <dgm:cxn modelId="{9A242403-8334-4662-9D17-5C7A2B0A01F1}" type="presParOf" srcId="{F658A7D7-46D8-45DE-8BB5-11AD706A3BD9}" destId="{95614102-6B38-4D8B-884E-B5E4BF30C3E4}" srcOrd="5" destOrd="0" presId="urn:microsoft.com/office/officeart/2005/8/layout/orgChart1"/>
    <dgm:cxn modelId="{321BE675-865C-4A6C-A292-9880226B7E94}" type="presParOf" srcId="{95614102-6B38-4D8B-884E-B5E4BF30C3E4}" destId="{B1B55EA5-4E7F-4625-8F1E-163FB57B09A0}" srcOrd="0" destOrd="0" presId="urn:microsoft.com/office/officeart/2005/8/layout/orgChart1"/>
    <dgm:cxn modelId="{934136E4-510E-4678-A465-D960B73FFA44}" type="presParOf" srcId="{B1B55EA5-4E7F-4625-8F1E-163FB57B09A0}" destId="{823C1AA9-07FA-43BA-AE15-6C8AB23B4EF2}" srcOrd="0" destOrd="0" presId="urn:microsoft.com/office/officeart/2005/8/layout/orgChart1"/>
    <dgm:cxn modelId="{F13D866C-A0C7-4BE4-BA90-96B3946114D0}" type="presParOf" srcId="{B1B55EA5-4E7F-4625-8F1E-163FB57B09A0}" destId="{E12FA012-34FA-44DC-9111-0254C8DFBA09}" srcOrd="1" destOrd="0" presId="urn:microsoft.com/office/officeart/2005/8/layout/orgChart1"/>
    <dgm:cxn modelId="{1A1116B6-DB25-4683-BD4F-F346953A877F}" type="presParOf" srcId="{95614102-6B38-4D8B-884E-B5E4BF30C3E4}" destId="{E4460F58-1745-4AF3-B87E-9CB232E49807}" srcOrd="1" destOrd="0" presId="urn:microsoft.com/office/officeart/2005/8/layout/orgChart1"/>
    <dgm:cxn modelId="{55C0E376-72FC-46D8-88E8-709B5C4CE787}" type="presParOf" srcId="{95614102-6B38-4D8B-884E-B5E4BF30C3E4}" destId="{7CEB049A-009B-4BAE-A9A5-B5A49FFE9D84}" srcOrd="2" destOrd="0" presId="urn:microsoft.com/office/officeart/2005/8/layout/orgChart1"/>
    <dgm:cxn modelId="{3620CC7B-A9FC-41BB-8D72-16D377229C4D}" type="presParOf" srcId="{C3913EA5-C374-43A6-8F55-B09F7575D076}" destId="{85C59A86-F98E-486C-B8CC-47B291EE48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E486A-7CCD-4622-A40A-02623D0436FF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D912A5-7AB8-431C-AE26-048F31155080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205371C2-039A-49AC-B192-4923B2664AAE}" type="parTrans" cxnId="{8C8FB83C-4A84-4B3C-80DF-CF5212E50CBC}">
      <dgm:prSet/>
      <dgm:spPr/>
      <dgm:t>
        <a:bodyPr/>
        <a:lstStyle/>
        <a:p>
          <a:endParaRPr lang="en-US"/>
        </a:p>
      </dgm:t>
    </dgm:pt>
    <dgm:pt modelId="{4C7C061A-D9A7-4E60-A0D3-A52543ED9CD9}" type="sibTrans" cxnId="{8C8FB83C-4A84-4B3C-80DF-CF5212E50CBC}">
      <dgm:prSet/>
      <dgm:spPr/>
      <dgm:t>
        <a:bodyPr/>
        <a:lstStyle/>
        <a:p>
          <a:endParaRPr lang="en-US"/>
        </a:p>
      </dgm:t>
    </dgm:pt>
    <dgm:pt modelId="{40C2BF72-3016-4E66-84C7-87D69AE61326}" type="asst">
      <dgm:prSet phldrT="[Text]"/>
      <dgm:spPr>
        <a:solidFill>
          <a:srgbClr val="1A3260"/>
        </a:solidFill>
      </dgm:spPr>
      <dgm:t>
        <a:bodyPr/>
        <a:lstStyle/>
        <a:p>
          <a:r>
            <a:rPr lang="en-US" dirty="0"/>
            <a:t>👨‍💼👨‍💼👨‍💼</a:t>
          </a:r>
        </a:p>
      </dgm:t>
    </dgm:pt>
    <dgm:pt modelId="{E30A5EDC-83E6-4455-B9DE-4356055F6BB3}" type="parTrans" cxnId="{503A6025-ACB3-48E8-BB79-9E1931C366E2}">
      <dgm:prSet/>
      <dgm:spPr/>
      <dgm:t>
        <a:bodyPr/>
        <a:lstStyle/>
        <a:p>
          <a:endParaRPr lang="en-US"/>
        </a:p>
      </dgm:t>
    </dgm:pt>
    <dgm:pt modelId="{BBD1E436-9E61-449C-A636-D5C957C81539}" type="sibTrans" cxnId="{503A6025-ACB3-48E8-BB79-9E1931C366E2}">
      <dgm:prSet/>
      <dgm:spPr/>
      <dgm:t>
        <a:bodyPr/>
        <a:lstStyle/>
        <a:p>
          <a:endParaRPr lang="en-US"/>
        </a:p>
      </dgm:t>
    </dgm:pt>
    <dgm:pt modelId="{782905E2-CE20-4CB8-9CAC-96C1FF740F0E}">
      <dgm:prSet phldrT="[Text]"/>
      <dgm:spPr/>
      <dgm:t>
        <a:bodyPr/>
        <a:lstStyle/>
        <a:p>
          <a:r>
            <a:rPr lang="en-US" dirty="0"/>
            <a:t>Project 1</a:t>
          </a:r>
        </a:p>
      </dgm:t>
    </dgm:pt>
    <dgm:pt modelId="{5966399A-CA0A-4128-9B6B-16C61440E381}" type="parTrans" cxnId="{95A7C0C5-95A8-4051-BC1D-5E573EF0E44B}">
      <dgm:prSet/>
      <dgm:spPr/>
      <dgm:t>
        <a:bodyPr/>
        <a:lstStyle/>
        <a:p>
          <a:endParaRPr lang="en-US"/>
        </a:p>
      </dgm:t>
    </dgm:pt>
    <dgm:pt modelId="{9EBA8BDE-885F-4E21-AD56-C6CDF64B51FE}" type="sibTrans" cxnId="{95A7C0C5-95A8-4051-BC1D-5E573EF0E44B}">
      <dgm:prSet/>
      <dgm:spPr/>
      <dgm:t>
        <a:bodyPr/>
        <a:lstStyle/>
        <a:p>
          <a:endParaRPr lang="en-US"/>
        </a:p>
      </dgm:t>
    </dgm:pt>
    <dgm:pt modelId="{E0FC206F-7A4F-455B-94C1-FA6E7B083E7F}">
      <dgm:prSet phldrT="[Text]"/>
      <dgm:spPr/>
      <dgm:t>
        <a:bodyPr/>
        <a:lstStyle/>
        <a:p>
          <a:r>
            <a:rPr lang="en-US" dirty="0"/>
            <a:t>Project 2</a:t>
          </a:r>
        </a:p>
      </dgm:t>
    </dgm:pt>
    <dgm:pt modelId="{A5801F2E-71E2-4A97-9975-588424011607}" type="parTrans" cxnId="{78C217FA-78DF-448F-BA04-4A8A864755A9}">
      <dgm:prSet/>
      <dgm:spPr/>
      <dgm:t>
        <a:bodyPr/>
        <a:lstStyle/>
        <a:p>
          <a:endParaRPr lang="en-US"/>
        </a:p>
      </dgm:t>
    </dgm:pt>
    <dgm:pt modelId="{57A98F92-C4E3-420B-BF39-1B8BACC99CD1}" type="sibTrans" cxnId="{78C217FA-78DF-448F-BA04-4A8A864755A9}">
      <dgm:prSet/>
      <dgm:spPr/>
      <dgm:t>
        <a:bodyPr/>
        <a:lstStyle/>
        <a:p>
          <a:endParaRPr lang="en-US"/>
        </a:p>
      </dgm:t>
    </dgm:pt>
    <dgm:pt modelId="{E77ED619-8975-4475-8080-36F34F6D39A0}">
      <dgm:prSet phldrT="[Text]"/>
      <dgm:spPr/>
      <dgm:t>
        <a:bodyPr/>
        <a:lstStyle/>
        <a:p>
          <a:r>
            <a:rPr lang="en-US" dirty="0"/>
            <a:t>Project 3</a:t>
          </a:r>
        </a:p>
      </dgm:t>
    </dgm:pt>
    <dgm:pt modelId="{02F46658-1FE6-4209-8830-DA55C0065DC2}" type="parTrans" cxnId="{5A92CA48-DBB3-4141-9547-079CEF3C8330}">
      <dgm:prSet/>
      <dgm:spPr/>
      <dgm:t>
        <a:bodyPr/>
        <a:lstStyle/>
        <a:p>
          <a:endParaRPr lang="en-US"/>
        </a:p>
      </dgm:t>
    </dgm:pt>
    <dgm:pt modelId="{D9D58E3A-7384-4AF7-B98B-30F44D4E65C3}" type="sibTrans" cxnId="{5A92CA48-DBB3-4141-9547-079CEF3C8330}">
      <dgm:prSet/>
      <dgm:spPr/>
      <dgm:t>
        <a:bodyPr/>
        <a:lstStyle/>
        <a:p>
          <a:endParaRPr lang="en-US"/>
        </a:p>
      </dgm:t>
    </dgm:pt>
    <dgm:pt modelId="{4383B28B-D446-4BEF-BF81-DDFF53B7DEA6}">
      <dgm:prSet phldrT="[Text]"/>
      <dgm:spPr>
        <a:solidFill>
          <a:srgbClr val="4590B8"/>
        </a:solidFill>
      </dgm:spPr>
      <dgm:t>
        <a:bodyPr/>
        <a:lstStyle/>
        <a:p>
          <a:r>
            <a:rPr lang="en-US"/>
            <a:t>👨🏻‍💼👨🏻‍💼👨🏻‍💼</a:t>
          </a:r>
          <a:endParaRPr lang="en-US" dirty="0"/>
        </a:p>
      </dgm:t>
    </dgm:pt>
    <dgm:pt modelId="{6FC064B8-B2DD-415A-B63E-18F61420DC89}" type="parTrans" cxnId="{E6E11C9A-E9F5-4B19-B786-C5EC1E95FE58}">
      <dgm:prSet/>
      <dgm:spPr/>
      <dgm:t>
        <a:bodyPr/>
        <a:lstStyle/>
        <a:p>
          <a:endParaRPr lang="en-US"/>
        </a:p>
      </dgm:t>
    </dgm:pt>
    <dgm:pt modelId="{5E50F4A2-781F-4678-B724-58B41811625B}" type="sibTrans" cxnId="{E6E11C9A-E9F5-4B19-B786-C5EC1E95FE58}">
      <dgm:prSet/>
      <dgm:spPr/>
      <dgm:t>
        <a:bodyPr/>
        <a:lstStyle/>
        <a:p>
          <a:endParaRPr lang="en-US"/>
        </a:p>
      </dgm:t>
    </dgm:pt>
    <dgm:pt modelId="{98C7EF96-9440-4A0E-86DF-A7178DF7D12F}">
      <dgm:prSet phldrT="[Text]"/>
      <dgm:spPr>
        <a:solidFill>
          <a:srgbClr val="4590B8"/>
        </a:solidFill>
      </dgm:spPr>
      <dgm:t>
        <a:bodyPr/>
        <a:lstStyle/>
        <a:p>
          <a:r>
            <a:rPr lang="en-US" dirty="0"/>
            <a:t>👨🏽‍💼👨🏽‍💼👨🏽‍💼</a:t>
          </a:r>
        </a:p>
      </dgm:t>
    </dgm:pt>
    <dgm:pt modelId="{0F8B1C2F-2965-4F58-9F59-640BCB340257}" type="parTrans" cxnId="{1C9C134D-23F4-429C-9221-BB65A93F10C8}">
      <dgm:prSet/>
      <dgm:spPr/>
      <dgm:t>
        <a:bodyPr/>
        <a:lstStyle/>
        <a:p>
          <a:endParaRPr lang="en-US"/>
        </a:p>
      </dgm:t>
    </dgm:pt>
    <dgm:pt modelId="{3BE159B2-3225-4403-8133-4EC71C8FDD53}" type="sibTrans" cxnId="{1C9C134D-23F4-429C-9221-BB65A93F10C8}">
      <dgm:prSet/>
      <dgm:spPr/>
      <dgm:t>
        <a:bodyPr/>
        <a:lstStyle/>
        <a:p>
          <a:endParaRPr lang="en-US"/>
        </a:p>
      </dgm:t>
    </dgm:pt>
    <dgm:pt modelId="{044FB8C8-63C2-4CA6-9A47-E0097B684901}">
      <dgm:prSet phldrT="[Text]"/>
      <dgm:spPr>
        <a:solidFill>
          <a:srgbClr val="4590B8"/>
        </a:solidFill>
      </dgm:spPr>
      <dgm:t>
        <a:bodyPr/>
        <a:lstStyle/>
        <a:p>
          <a:r>
            <a:rPr lang="en-US" dirty="0"/>
            <a:t>👩‍💼👩‍💼👩‍💼</a:t>
          </a:r>
        </a:p>
      </dgm:t>
    </dgm:pt>
    <dgm:pt modelId="{C9D66C21-8554-4FAC-ADF9-86697EE9A1C3}" type="parTrans" cxnId="{E4EE6D3C-8A46-434D-B282-39E0CC640E52}">
      <dgm:prSet/>
      <dgm:spPr/>
      <dgm:t>
        <a:bodyPr/>
        <a:lstStyle/>
        <a:p>
          <a:endParaRPr lang="en-US"/>
        </a:p>
      </dgm:t>
    </dgm:pt>
    <dgm:pt modelId="{FFA5F708-2D8B-49F7-BC96-FD442A0298E4}" type="sibTrans" cxnId="{E4EE6D3C-8A46-434D-B282-39E0CC640E52}">
      <dgm:prSet/>
      <dgm:spPr/>
      <dgm:t>
        <a:bodyPr/>
        <a:lstStyle/>
        <a:p>
          <a:endParaRPr lang="en-US"/>
        </a:p>
      </dgm:t>
    </dgm:pt>
    <dgm:pt modelId="{3762C614-CFDB-4F94-80C8-278ECE659591}" type="pres">
      <dgm:prSet presAssocID="{032E486A-7CCD-4622-A40A-02623D0436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3913EA5-C374-43A6-8F55-B09F7575D076}" type="pres">
      <dgm:prSet presAssocID="{E1D912A5-7AB8-431C-AE26-048F31155080}" presName="hierRoot1" presStyleCnt="0">
        <dgm:presLayoutVars>
          <dgm:hierBranch val="init"/>
        </dgm:presLayoutVars>
      </dgm:prSet>
      <dgm:spPr/>
    </dgm:pt>
    <dgm:pt modelId="{8DA94E54-5734-4676-868C-BF1F3281D9ED}" type="pres">
      <dgm:prSet presAssocID="{E1D912A5-7AB8-431C-AE26-048F31155080}" presName="rootComposite1" presStyleCnt="0"/>
      <dgm:spPr/>
    </dgm:pt>
    <dgm:pt modelId="{37E7D28F-35BA-4DF9-A81F-BEBAD7ED7734}" type="pres">
      <dgm:prSet presAssocID="{E1D912A5-7AB8-431C-AE26-048F31155080}" presName="rootText1" presStyleLbl="node0" presStyleIdx="0" presStyleCnt="1">
        <dgm:presLayoutVars>
          <dgm:chPref val="3"/>
        </dgm:presLayoutVars>
      </dgm:prSet>
      <dgm:spPr/>
    </dgm:pt>
    <dgm:pt modelId="{FAAFDA43-2BC8-4C43-B966-68D5C899D5DF}" type="pres">
      <dgm:prSet presAssocID="{E1D912A5-7AB8-431C-AE26-048F31155080}" presName="rootConnector1" presStyleLbl="node1" presStyleIdx="0" presStyleCnt="0"/>
      <dgm:spPr/>
    </dgm:pt>
    <dgm:pt modelId="{F658A7D7-46D8-45DE-8BB5-11AD706A3BD9}" type="pres">
      <dgm:prSet presAssocID="{E1D912A5-7AB8-431C-AE26-048F31155080}" presName="hierChild2" presStyleCnt="0"/>
      <dgm:spPr/>
    </dgm:pt>
    <dgm:pt modelId="{A643698A-3C6C-4099-BEE5-BDB22EA71F16}" type="pres">
      <dgm:prSet presAssocID="{5966399A-CA0A-4128-9B6B-16C61440E381}" presName="Name37" presStyleLbl="parChTrans1D2" presStyleIdx="0" presStyleCnt="4"/>
      <dgm:spPr/>
    </dgm:pt>
    <dgm:pt modelId="{843B8BB4-8EC8-4D21-B39A-C1478B452A37}" type="pres">
      <dgm:prSet presAssocID="{782905E2-CE20-4CB8-9CAC-96C1FF740F0E}" presName="hierRoot2" presStyleCnt="0">
        <dgm:presLayoutVars>
          <dgm:hierBranch val="init"/>
        </dgm:presLayoutVars>
      </dgm:prSet>
      <dgm:spPr/>
    </dgm:pt>
    <dgm:pt modelId="{07EAB791-0777-424F-A7F2-13E33615FE9B}" type="pres">
      <dgm:prSet presAssocID="{782905E2-CE20-4CB8-9CAC-96C1FF740F0E}" presName="rootComposite" presStyleCnt="0"/>
      <dgm:spPr/>
    </dgm:pt>
    <dgm:pt modelId="{B2886B2E-683D-492E-9634-B9B7A00861BA}" type="pres">
      <dgm:prSet presAssocID="{782905E2-CE20-4CB8-9CAC-96C1FF740F0E}" presName="rootText" presStyleLbl="node2" presStyleIdx="0" presStyleCnt="3">
        <dgm:presLayoutVars>
          <dgm:chPref val="3"/>
        </dgm:presLayoutVars>
      </dgm:prSet>
      <dgm:spPr/>
    </dgm:pt>
    <dgm:pt modelId="{150BC12C-BEBF-4AC8-8989-C7D344301692}" type="pres">
      <dgm:prSet presAssocID="{782905E2-CE20-4CB8-9CAC-96C1FF740F0E}" presName="rootConnector" presStyleLbl="node2" presStyleIdx="0" presStyleCnt="3"/>
      <dgm:spPr/>
    </dgm:pt>
    <dgm:pt modelId="{361DBC7F-A77A-4E4E-A0A3-B36729757595}" type="pres">
      <dgm:prSet presAssocID="{782905E2-CE20-4CB8-9CAC-96C1FF740F0E}" presName="hierChild4" presStyleCnt="0"/>
      <dgm:spPr/>
    </dgm:pt>
    <dgm:pt modelId="{6EE51A45-D482-43D1-9F60-C0CFD016518B}" type="pres">
      <dgm:prSet presAssocID="{6FC064B8-B2DD-415A-B63E-18F61420DC89}" presName="Name37" presStyleLbl="parChTrans1D3" presStyleIdx="0" presStyleCnt="3"/>
      <dgm:spPr/>
    </dgm:pt>
    <dgm:pt modelId="{63983ACF-F5E7-47C7-89DB-577524F77CAC}" type="pres">
      <dgm:prSet presAssocID="{4383B28B-D446-4BEF-BF81-DDFF53B7DEA6}" presName="hierRoot2" presStyleCnt="0">
        <dgm:presLayoutVars>
          <dgm:hierBranch val="init"/>
        </dgm:presLayoutVars>
      </dgm:prSet>
      <dgm:spPr/>
    </dgm:pt>
    <dgm:pt modelId="{4D4B8977-24D3-41BA-A88E-361DF1C59BAB}" type="pres">
      <dgm:prSet presAssocID="{4383B28B-D446-4BEF-BF81-DDFF53B7DEA6}" presName="rootComposite" presStyleCnt="0"/>
      <dgm:spPr/>
    </dgm:pt>
    <dgm:pt modelId="{E5E4015D-3687-4528-9439-6B1BFBA46EDC}" type="pres">
      <dgm:prSet presAssocID="{4383B28B-D446-4BEF-BF81-DDFF53B7DEA6}" presName="rootText" presStyleLbl="node3" presStyleIdx="0" presStyleCnt="3">
        <dgm:presLayoutVars>
          <dgm:chPref val="3"/>
        </dgm:presLayoutVars>
      </dgm:prSet>
      <dgm:spPr/>
    </dgm:pt>
    <dgm:pt modelId="{6309FCE7-051C-4C5A-B40B-E8CBA45733E0}" type="pres">
      <dgm:prSet presAssocID="{4383B28B-D446-4BEF-BF81-DDFF53B7DEA6}" presName="rootConnector" presStyleLbl="node3" presStyleIdx="0" presStyleCnt="3"/>
      <dgm:spPr/>
    </dgm:pt>
    <dgm:pt modelId="{46AD91E8-851F-441B-8440-F804006E04E2}" type="pres">
      <dgm:prSet presAssocID="{4383B28B-D446-4BEF-BF81-DDFF53B7DEA6}" presName="hierChild4" presStyleCnt="0"/>
      <dgm:spPr/>
    </dgm:pt>
    <dgm:pt modelId="{158BFD41-ADBB-4D59-9A62-0B5DCED9E96D}" type="pres">
      <dgm:prSet presAssocID="{4383B28B-D446-4BEF-BF81-DDFF53B7DEA6}" presName="hierChild5" presStyleCnt="0"/>
      <dgm:spPr/>
    </dgm:pt>
    <dgm:pt modelId="{5FA842A1-9514-4974-9851-093E3E34B0DA}" type="pres">
      <dgm:prSet presAssocID="{782905E2-CE20-4CB8-9CAC-96C1FF740F0E}" presName="hierChild5" presStyleCnt="0"/>
      <dgm:spPr/>
    </dgm:pt>
    <dgm:pt modelId="{7DD7AC66-2F25-49B0-86C7-4BF456DDFC1E}" type="pres">
      <dgm:prSet presAssocID="{A5801F2E-71E2-4A97-9975-588424011607}" presName="Name37" presStyleLbl="parChTrans1D2" presStyleIdx="1" presStyleCnt="4"/>
      <dgm:spPr/>
    </dgm:pt>
    <dgm:pt modelId="{1E562CE9-1D90-41DD-91E1-9309C5600DF1}" type="pres">
      <dgm:prSet presAssocID="{E0FC206F-7A4F-455B-94C1-FA6E7B083E7F}" presName="hierRoot2" presStyleCnt="0">
        <dgm:presLayoutVars>
          <dgm:hierBranch val="init"/>
        </dgm:presLayoutVars>
      </dgm:prSet>
      <dgm:spPr/>
    </dgm:pt>
    <dgm:pt modelId="{9C423B5F-D4A9-495F-B537-25BD21C31669}" type="pres">
      <dgm:prSet presAssocID="{E0FC206F-7A4F-455B-94C1-FA6E7B083E7F}" presName="rootComposite" presStyleCnt="0"/>
      <dgm:spPr/>
    </dgm:pt>
    <dgm:pt modelId="{04F7623F-20F3-4644-BA76-AA8AD0CDEDC4}" type="pres">
      <dgm:prSet presAssocID="{E0FC206F-7A4F-455B-94C1-FA6E7B083E7F}" presName="rootText" presStyleLbl="node2" presStyleIdx="1" presStyleCnt="3">
        <dgm:presLayoutVars>
          <dgm:chPref val="3"/>
        </dgm:presLayoutVars>
      </dgm:prSet>
      <dgm:spPr/>
    </dgm:pt>
    <dgm:pt modelId="{2FB71FFF-1635-42DB-ABA8-7938D399FD3F}" type="pres">
      <dgm:prSet presAssocID="{E0FC206F-7A4F-455B-94C1-FA6E7B083E7F}" presName="rootConnector" presStyleLbl="node2" presStyleIdx="1" presStyleCnt="3"/>
      <dgm:spPr/>
    </dgm:pt>
    <dgm:pt modelId="{88CF7F34-27BC-490C-819F-02CD1903FC2E}" type="pres">
      <dgm:prSet presAssocID="{E0FC206F-7A4F-455B-94C1-FA6E7B083E7F}" presName="hierChild4" presStyleCnt="0"/>
      <dgm:spPr/>
    </dgm:pt>
    <dgm:pt modelId="{8DE67A4E-9C9B-4048-88CC-CF05EFA5D352}" type="pres">
      <dgm:prSet presAssocID="{0F8B1C2F-2965-4F58-9F59-640BCB340257}" presName="Name37" presStyleLbl="parChTrans1D3" presStyleIdx="1" presStyleCnt="3"/>
      <dgm:spPr/>
    </dgm:pt>
    <dgm:pt modelId="{CAD1AA24-7765-408F-B6B8-34C84EAB5D14}" type="pres">
      <dgm:prSet presAssocID="{98C7EF96-9440-4A0E-86DF-A7178DF7D12F}" presName="hierRoot2" presStyleCnt="0">
        <dgm:presLayoutVars>
          <dgm:hierBranch val="init"/>
        </dgm:presLayoutVars>
      </dgm:prSet>
      <dgm:spPr/>
    </dgm:pt>
    <dgm:pt modelId="{83E6AB5D-5B52-4806-80A0-17AF8CD98798}" type="pres">
      <dgm:prSet presAssocID="{98C7EF96-9440-4A0E-86DF-A7178DF7D12F}" presName="rootComposite" presStyleCnt="0"/>
      <dgm:spPr/>
    </dgm:pt>
    <dgm:pt modelId="{5D8FAE50-788D-4761-8A99-E97D40F71632}" type="pres">
      <dgm:prSet presAssocID="{98C7EF96-9440-4A0E-86DF-A7178DF7D12F}" presName="rootText" presStyleLbl="node3" presStyleIdx="1" presStyleCnt="3">
        <dgm:presLayoutVars>
          <dgm:chPref val="3"/>
        </dgm:presLayoutVars>
      </dgm:prSet>
      <dgm:spPr/>
    </dgm:pt>
    <dgm:pt modelId="{31EAA759-284C-4A7A-A570-8AEA4D5E2D37}" type="pres">
      <dgm:prSet presAssocID="{98C7EF96-9440-4A0E-86DF-A7178DF7D12F}" presName="rootConnector" presStyleLbl="node3" presStyleIdx="1" presStyleCnt="3"/>
      <dgm:spPr/>
    </dgm:pt>
    <dgm:pt modelId="{8904AC72-D403-4647-9A27-0BD466FC894D}" type="pres">
      <dgm:prSet presAssocID="{98C7EF96-9440-4A0E-86DF-A7178DF7D12F}" presName="hierChild4" presStyleCnt="0"/>
      <dgm:spPr/>
    </dgm:pt>
    <dgm:pt modelId="{BD1E930C-6C1E-4EF9-9EB8-6A4935B33AF4}" type="pres">
      <dgm:prSet presAssocID="{98C7EF96-9440-4A0E-86DF-A7178DF7D12F}" presName="hierChild5" presStyleCnt="0"/>
      <dgm:spPr/>
    </dgm:pt>
    <dgm:pt modelId="{812BBC11-3D52-4647-A856-3B2E9F665C76}" type="pres">
      <dgm:prSet presAssocID="{E0FC206F-7A4F-455B-94C1-FA6E7B083E7F}" presName="hierChild5" presStyleCnt="0"/>
      <dgm:spPr/>
    </dgm:pt>
    <dgm:pt modelId="{69F65ECA-52C7-4BE9-ACF9-30C9278FD0B4}" type="pres">
      <dgm:prSet presAssocID="{02F46658-1FE6-4209-8830-DA55C0065DC2}" presName="Name37" presStyleLbl="parChTrans1D2" presStyleIdx="2" presStyleCnt="4"/>
      <dgm:spPr/>
    </dgm:pt>
    <dgm:pt modelId="{95614102-6B38-4D8B-884E-B5E4BF30C3E4}" type="pres">
      <dgm:prSet presAssocID="{E77ED619-8975-4475-8080-36F34F6D39A0}" presName="hierRoot2" presStyleCnt="0">
        <dgm:presLayoutVars>
          <dgm:hierBranch val="init"/>
        </dgm:presLayoutVars>
      </dgm:prSet>
      <dgm:spPr/>
    </dgm:pt>
    <dgm:pt modelId="{B1B55EA5-4E7F-4625-8F1E-163FB57B09A0}" type="pres">
      <dgm:prSet presAssocID="{E77ED619-8975-4475-8080-36F34F6D39A0}" presName="rootComposite" presStyleCnt="0"/>
      <dgm:spPr/>
    </dgm:pt>
    <dgm:pt modelId="{823C1AA9-07FA-43BA-AE15-6C8AB23B4EF2}" type="pres">
      <dgm:prSet presAssocID="{E77ED619-8975-4475-8080-36F34F6D39A0}" presName="rootText" presStyleLbl="node2" presStyleIdx="2" presStyleCnt="3">
        <dgm:presLayoutVars>
          <dgm:chPref val="3"/>
        </dgm:presLayoutVars>
      </dgm:prSet>
      <dgm:spPr/>
    </dgm:pt>
    <dgm:pt modelId="{E12FA012-34FA-44DC-9111-0254C8DFBA09}" type="pres">
      <dgm:prSet presAssocID="{E77ED619-8975-4475-8080-36F34F6D39A0}" presName="rootConnector" presStyleLbl="node2" presStyleIdx="2" presStyleCnt="3"/>
      <dgm:spPr/>
    </dgm:pt>
    <dgm:pt modelId="{E4460F58-1745-4AF3-B87E-9CB232E49807}" type="pres">
      <dgm:prSet presAssocID="{E77ED619-8975-4475-8080-36F34F6D39A0}" presName="hierChild4" presStyleCnt="0"/>
      <dgm:spPr/>
    </dgm:pt>
    <dgm:pt modelId="{75918389-330F-4548-9728-93590679008D}" type="pres">
      <dgm:prSet presAssocID="{C9D66C21-8554-4FAC-ADF9-86697EE9A1C3}" presName="Name37" presStyleLbl="parChTrans1D3" presStyleIdx="2" presStyleCnt="3"/>
      <dgm:spPr/>
    </dgm:pt>
    <dgm:pt modelId="{4087D502-36DC-413D-9887-B129BDCDE6F4}" type="pres">
      <dgm:prSet presAssocID="{044FB8C8-63C2-4CA6-9A47-E0097B684901}" presName="hierRoot2" presStyleCnt="0">
        <dgm:presLayoutVars>
          <dgm:hierBranch val="init"/>
        </dgm:presLayoutVars>
      </dgm:prSet>
      <dgm:spPr/>
    </dgm:pt>
    <dgm:pt modelId="{249AAF01-F565-4AB7-9B03-4416DD84BB82}" type="pres">
      <dgm:prSet presAssocID="{044FB8C8-63C2-4CA6-9A47-E0097B684901}" presName="rootComposite" presStyleCnt="0"/>
      <dgm:spPr/>
    </dgm:pt>
    <dgm:pt modelId="{66351528-4B8B-4B8A-A459-064EE5439031}" type="pres">
      <dgm:prSet presAssocID="{044FB8C8-63C2-4CA6-9A47-E0097B684901}" presName="rootText" presStyleLbl="node3" presStyleIdx="2" presStyleCnt="3">
        <dgm:presLayoutVars>
          <dgm:chPref val="3"/>
        </dgm:presLayoutVars>
      </dgm:prSet>
      <dgm:spPr/>
    </dgm:pt>
    <dgm:pt modelId="{061D05BB-872E-4240-9329-7F84B45E9D60}" type="pres">
      <dgm:prSet presAssocID="{044FB8C8-63C2-4CA6-9A47-E0097B684901}" presName="rootConnector" presStyleLbl="node3" presStyleIdx="2" presStyleCnt="3"/>
      <dgm:spPr/>
    </dgm:pt>
    <dgm:pt modelId="{8A6B54ED-DBFF-4270-91E9-86D94314C068}" type="pres">
      <dgm:prSet presAssocID="{044FB8C8-63C2-4CA6-9A47-E0097B684901}" presName="hierChild4" presStyleCnt="0"/>
      <dgm:spPr/>
    </dgm:pt>
    <dgm:pt modelId="{F0126441-7F68-440A-B4D6-691B01DF6425}" type="pres">
      <dgm:prSet presAssocID="{044FB8C8-63C2-4CA6-9A47-E0097B684901}" presName="hierChild5" presStyleCnt="0"/>
      <dgm:spPr/>
    </dgm:pt>
    <dgm:pt modelId="{7CEB049A-009B-4BAE-A9A5-B5A49FFE9D84}" type="pres">
      <dgm:prSet presAssocID="{E77ED619-8975-4475-8080-36F34F6D39A0}" presName="hierChild5" presStyleCnt="0"/>
      <dgm:spPr/>
    </dgm:pt>
    <dgm:pt modelId="{85C59A86-F98E-486C-B8CC-47B291EE480D}" type="pres">
      <dgm:prSet presAssocID="{E1D912A5-7AB8-431C-AE26-048F31155080}" presName="hierChild3" presStyleCnt="0"/>
      <dgm:spPr/>
    </dgm:pt>
    <dgm:pt modelId="{3D6057C0-6D84-4991-8407-BC17D869C80C}" type="pres">
      <dgm:prSet presAssocID="{E30A5EDC-83E6-4455-B9DE-4356055F6BB3}" presName="Name111" presStyleLbl="parChTrans1D2" presStyleIdx="3" presStyleCnt="4"/>
      <dgm:spPr/>
    </dgm:pt>
    <dgm:pt modelId="{2498DE62-0227-4AA3-B1BB-96C9AEE58597}" type="pres">
      <dgm:prSet presAssocID="{40C2BF72-3016-4E66-84C7-87D69AE61326}" presName="hierRoot3" presStyleCnt="0">
        <dgm:presLayoutVars>
          <dgm:hierBranch val="init"/>
        </dgm:presLayoutVars>
      </dgm:prSet>
      <dgm:spPr/>
    </dgm:pt>
    <dgm:pt modelId="{46FCC89D-FC2D-49FB-A324-0849E7BEB4C7}" type="pres">
      <dgm:prSet presAssocID="{40C2BF72-3016-4E66-84C7-87D69AE61326}" presName="rootComposite3" presStyleCnt="0"/>
      <dgm:spPr/>
    </dgm:pt>
    <dgm:pt modelId="{C180A866-EFCA-443A-A15E-9D130FD631BB}" type="pres">
      <dgm:prSet presAssocID="{40C2BF72-3016-4E66-84C7-87D69AE61326}" presName="rootText3" presStyleLbl="asst1" presStyleIdx="0" presStyleCnt="1">
        <dgm:presLayoutVars>
          <dgm:chPref val="3"/>
        </dgm:presLayoutVars>
      </dgm:prSet>
      <dgm:spPr/>
    </dgm:pt>
    <dgm:pt modelId="{C7A006CA-AD88-4A5E-A635-9112D21E8C56}" type="pres">
      <dgm:prSet presAssocID="{40C2BF72-3016-4E66-84C7-87D69AE61326}" presName="rootConnector3" presStyleLbl="asst1" presStyleIdx="0" presStyleCnt="1"/>
      <dgm:spPr/>
    </dgm:pt>
    <dgm:pt modelId="{F2716148-CB80-49AF-9DE8-40C683E3F8EE}" type="pres">
      <dgm:prSet presAssocID="{40C2BF72-3016-4E66-84C7-87D69AE61326}" presName="hierChild6" presStyleCnt="0"/>
      <dgm:spPr/>
    </dgm:pt>
    <dgm:pt modelId="{006EE107-492B-434E-95A9-88BB7DC33FC5}" type="pres">
      <dgm:prSet presAssocID="{40C2BF72-3016-4E66-84C7-87D69AE61326}" presName="hierChild7" presStyleCnt="0"/>
      <dgm:spPr/>
    </dgm:pt>
  </dgm:ptLst>
  <dgm:cxnLst>
    <dgm:cxn modelId="{AFF2A905-0798-4492-9306-DA5D3A229920}" type="presOf" srcId="{98C7EF96-9440-4A0E-86DF-A7178DF7D12F}" destId="{5D8FAE50-788D-4761-8A99-E97D40F71632}" srcOrd="0" destOrd="0" presId="urn:microsoft.com/office/officeart/2005/8/layout/orgChart1"/>
    <dgm:cxn modelId="{8460CC08-E0D8-4494-8F3F-7AE5A9A042C1}" type="presOf" srcId="{E30A5EDC-83E6-4455-B9DE-4356055F6BB3}" destId="{3D6057C0-6D84-4991-8407-BC17D869C80C}" srcOrd="0" destOrd="0" presId="urn:microsoft.com/office/officeart/2005/8/layout/orgChart1"/>
    <dgm:cxn modelId="{CEE25513-2A1E-4E6C-A219-C28C6F510047}" type="presOf" srcId="{032E486A-7CCD-4622-A40A-02623D0436FF}" destId="{3762C614-CFDB-4F94-80C8-278ECE659591}" srcOrd="0" destOrd="0" presId="urn:microsoft.com/office/officeart/2005/8/layout/orgChart1"/>
    <dgm:cxn modelId="{503A6025-ACB3-48E8-BB79-9E1931C366E2}" srcId="{E1D912A5-7AB8-431C-AE26-048F31155080}" destId="{40C2BF72-3016-4E66-84C7-87D69AE61326}" srcOrd="0" destOrd="0" parTransId="{E30A5EDC-83E6-4455-B9DE-4356055F6BB3}" sibTransId="{BBD1E436-9E61-449C-A636-D5C957C81539}"/>
    <dgm:cxn modelId="{169D0A2C-3708-46DC-87BE-A597D9DBCC8B}" type="presOf" srcId="{E77ED619-8975-4475-8080-36F34F6D39A0}" destId="{823C1AA9-07FA-43BA-AE15-6C8AB23B4EF2}" srcOrd="0" destOrd="0" presId="urn:microsoft.com/office/officeart/2005/8/layout/orgChart1"/>
    <dgm:cxn modelId="{19699F2F-8C34-46E9-BFBF-358FBBAFB8AE}" type="presOf" srcId="{4383B28B-D446-4BEF-BF81-DDFF53B7DEA6}" destId="{E5E4015D-3687-4528-9439-6B1BFBA46EDC}" srcOrd="0" destOrd="0" presId="urn:microsoft.com/office/officeart/2005/8/layout/orgChart1"/>
    <dgm:cxn modelId="{E4EE6D3C-8A46-434D-B282-39E0CC640E52}" srcId="{E77ED619-8975-4475-8080-36F34F6D39A0}" destId="{044FB8C8-63C2-4CA6-9A47-E0097B684901}" srcOrd="0" destOrd="0" parTransId="{C9D66C21-8554-4FAC-ADF9-86697EE9A1C3}" sibTransId="{FFA5F708-2D8B-49F7-BC96-FD442A0298E4}"/>
    <dgm:cxn modelId="{8C8FB83C-4A84-4B3C-80DF-CF5212E50CBC}" srcId="{032E486A-7CCD-4622-A40A-02623D0436FF}" destId="{E1D912A5-7AB8-431C-AE26-048F31155080}" srcOrd="0" destOrd="0" parTransId="{205371C2-039A-49AC-B192-4923B2664AAE}" sibTransId="{4C7C061A-D9A7-4E60-A0D3-A52543ED9CD9}"/>
    <dgm:cxn modelId="{5C41A13D-67B2-468D-A702-F02FDC7AB588}" type="presOf" srcId="{6FC064B8-B2DD-415A-B63E-18F61420DC89}" destId="{6EE51A45-D482-43D1-9F60-C0CFD016518B}" srcOrd="0" destOrd="0" presId="urn:microsoft.com/office/officeart/2005/8/layout/orgChart1"/>
    <dgm:cxn modelId="{01B0593E-4C30-47FF-948E-2E9FFA838DBD}" type="presOf" srcId="{4383B28B-D446-4BEF-BF81-DDFF53B7DEA6}" destId="{6309FCE7-051C-4C5A-B40B-E8CBA45733E0}" srcOrd="1" destOrd="0" presId="urn:microsoft.com/office/officeart/2005/8/layout/orgChart1"/>
    <dgm:cxn modelId="{E2F72240-68E0-45E8-B07B-6AE459A0ADF6}" type="presOf" srcId="{E0FC206F-7A4F-455B-94C1-FA6E7B083E7F}" destId="{04F7623F-20F3-4644-BA76-AA8AD0CDEDC4}" srcOrd="0" destOrd="0" presId="urn:microsoft.com/office/officeart/2005/8/layout/orgChart1"/>
    <dgm:cxn modelId="{1F80FC5B-64AD-4249-9148-4B57ECF55676}" type="presOf" srcId="{02F46658-1FE6-4209-8830-DA55C0065DC2}" destId="{69F65ECA-52C7-4BE9-ACF9-30C9278FD0B4}" srcOrd="0" destOrd="0" presId="urn:microsoft.com/office/officeart/2005/8/layout/orgChart1"/>
    <dgm:cxn modelId="{43929263-785A-4593-A16E-68B52BAA1FCA}" type="presOf" srcId="{E77ED619-8975-4475-8080-36F34F6D39A0}" destId="{E12FA012-34FA-44DC-9111-0254C8DFBA09}" srcOrd="1" destOrd="0" presId="urn:microsoft.com/office/officeart/2005/8/layout/orgChart1"/>
    <dgm:cxn modelId="{10BD7767-2C9C-42D3-A901-6EC75E48CE31}" type="presOf" srcId="{E1D912A5-7AB8-431C-AE26-048F31155080}" destId="{37E7D28F-35BA-4DF9-A81F-BEBAD7ED7734}" srcOrd="0" destOrd="0" presId="urn:microsoft.com/office/officeart/2005/8/layout/orgChart1"/>
    <dgm:cxn modelId="{5A92CA48-DBB3-4141-9547-079CEF3C8330}" srcId="{E1D912A5-7AB8-431C-AE26-048F31155080}" destId="{E77ED619-8975-4475-8080-36F34F6D39A0}" srcOrd="3" destOrd="0" parTransId="{02F46658-1FE6-4209-8830-DA55C0065DC2}" sibTransId="{D9D58E3A-7384-4AF7-B98B-30F44D4E65C3}"/>
    <dgm:cxn modelId="{1C9C134D-23F4-429C-9221-BB65A93F10C8}" srcId="{E0FC206F-7A4F-455B-94C1-FA6E7B083E7F}" destId="{98C7EF96-9440-4A0E-86DF-A7178DF7D12F}" srcOrd="0" destOrd="0" parTransId="{0F8B1C2F-2965-4F58-9F59-640BCB340257}" sibTransId="{3BE159B2-3225-4403-8133-4EC71C8FDD53}"/>
    <dgm:cxn modelId="{EE7FA64D-09EF-491D-B3F3-1034281BCA1B}" type="presOf" srcId="{782905E2-CE20-4CB8-9CAC-96C1FF740F0E}" destId="{150BC12C-BEBF-4AC8-8989-C7D344301692}" srcOrd="1" destOrd="0" presId="urn:microsoft.com/office/officeart/2005/8/layout/orgChart1"/>
    <dgm:cxn modelId="{92AD1176-80AF-47CD-8B0C-2EDB62159EE8}" type="presOf" srcId="{A5801F2E-71E2-4A97-9975-588424011607}" destId="{7DD7AC66-2F25-49B0-86C7-4BF456DDFC1E}" srcOrd="0" destOrd="0" presId="urn:microsoft.com/office/officeart/2005/8/layout/orgChart1"/>
    <dgm:cxn modelId="{2C68897E-47CF-4652-B6A5-75C7D063EDE5}" type="presOf" srcId="{044FB8C8-63C2-4CA6-9A47-E0097B684901}" destId="{061D05BB-872E-4240-9329-7F84B45E9D60}" srcOrd="1" destOrd="0" presId="urn:microsoft.com/office/officeart/2005/8/layout/orgChart1"/>
    <dgm:cxn modelId="{CA8F7F96-BAE0-4FE9-9837-FA7495924F49}" type="presOf" srcId="{40C2BF72-3016-4E66-84C7-87D69AE61326}" destId="{C180A866-EFCA-443A-A15E-9D130FD631BB}" srcOrd="0" destOrd="0" presId="urn:microsoft.com/office/officeart/2005/8/layout/orgChart1"/>
    <dgm:cxn modelId="{E6E11C9A-E9F5-4B19-B786-C5EC1E95FE58}" srcId="{782905E2-CE20-4CB8-9CAC-96C1FF740F0E}" destId="{4383B28B-D446-4BEF-BF81-DDFF53B7DEA6}" srcOrd="0" destOrd="0" parTransId="{6FC064B8-B2DD-415A-B63E-18F61420DC89}" sibTransId="{5E50F4A2-781F-4678-B724-58B41811625B}"/>
    <dgm:cxn modelId="{14E72AA6-E2D0-40BF-9FA0-F48DC60C67F7}" type="presOf" srcId="{98C7EF96-9440-4A0E-86DF-A7178DF7D12F}" destId="{31EAA759-284C-4A7A-A570-8AEA4D5E2D37}" srcOrd="1" destOrd="0" presId="urn:microsoft.com/office/officeart/2005/8/layout/orgChart1"/>
    <dgm:cxn modelId="{2A7E99BB-16CC-49BF-9320-89D9414202FC}" type="presOf" srcId="{044FB8C8-63C2-4CA6-9A47-E0097B684901}" destId="{66351528-4B8B-4B8A-A459-064EE5439031}" srcOrd="0" destOrd="0" presId="urn:microsoft.com/office/officeart/2005/8/layout/orgChart1"/>
    <dgm:cxn modelId="{95A7C0C5-95A8-4051-BC1D-5E573EF0E44B}" srcId="{E1D912A5-7AB8-431C-AE26-048F31155080}" destId="{782905E2-CE20-4CB8-9CAC-96C1FF740F0E}" srcOrd="1" destOrd="0" parTransId="{5966399A-CA0A-4128-9B6B-16C61440E381}" sibTransId="{9EBA8BDE-885F-4E21-AD56-C6CDF64B51FE}"/>
    <dgm:cxn modelId="{6D1F98C8-DD63-468F-A61C-DD653AB28FEA}" type="presOf" srcId="{782905E2-CE20-4CB8-9CAC-96C1FF740F0E}" destId="{B2886B2E-683D-492E-9634-B9B7A00861BA}" srcOrd="0" destOrd="0" presId="urn:microsoft.com/office/officeart/2005/8/layout/orgChart1"/>
    <dgm:cxn modelId="{62A741CC-CE30-4892-976B-4465ED809DD2}" type="presOf" srcId="{40C2BF72-3016-4E66-84C7-87D69AE61326}" destId="{C7A006CA-AD88-4A5E-A635-9112D21E8C56}" srcOrd="1" destOrd="0" presId="urn:microsoft.com/office/officeart/2005/8/layout/orgChart1"/>
    <dgm:cxn modelId="{B0A991D9-3EFD-4CE0-92DB-9BAC6EC1C365}" type="presOf" srcId="{E1D912A5-7AB8-431C-AE26-048F31155080}" destId="{FAAFDA43-2BC8-4C43-B966-68D5C899D5DF}" srcOrd="1" destOrd="0" presId="urn:microsoft.com/office/officeart/2005/8/layout/orgChart1"/>
    <dgm:cxn modelId="{9735DFDC-B8BE-4F4A-8887-0C01801DD62B}" type="presOf" srcId="{E0FC206F-7A4F-455B-94C1-FA6E7B083E7F}" destId="{2FB71FFF-1635-42DB-ABA8-7938D399FD3F}" srcOrd="1" destOrd="0" presId="urn:microsoft.com/office/officeart/2005/8/layout/orgChart1"/>
    <dgm:cxn modelId="{37A77EDE-8741-44B1-AC17-7393538794F3}" type="presOf" srcId="{0F8B1C2F-2965-4F58-9F59-640BCB340257}" destId="{8DE67A4E-9C9B-4048-88CC-CF05EFA5D352}" srcOrd="0" destOrd="0" presId="urn:microsoft.com/office/officeart/2005/8/layout/orgChart1"/>
    <dgm:cxn modelId="{77059CDF-BC49-4263-A21A-B041604EED9F}" type="presOf" srcId="{C9D66C21-8554-4FAC-ADF9-86697EE9A1C3}" destId="{75918389-330F-4548-9728-93590679008D}" srcOrd="0" destOrd="0" presId="urn:microsoft.com/office/officeart/2005/8/layout/orgChart1"/>
    <dgm:cxn modelId="{B0D734EB-8981-4FA4-A650-927A7FFBE980}" type="presOf" srcId="{5966399A-CA0A-4128-9B6B-16C61440E381}" destId="{A643698A-3C6C-4099-BEE5-BDB22EA71F16}" srcOrd="0" destOrd="0" presId="urn:microsoft.com/office/officeart/2005/8/layout/orgChart1"/>
    <dgm:cxn modelId="{78C217FA-78DF-448F-BA04-4A8A864755A9}" srcId="{E1D912A5-7AB8-431C-AE26-048F31155080}" destId="{E0FC206F-7A4F-455B-94C1-FA6E7B083E7F}" srcOrd="2" destOrd="0" parTransId="{A5801F2E-71E2-4A97-9975-588424011607}" sibTransId="{57A98F92-C4E3-420B-BF39-1B8BACC99CD1}"/>
    <dgm:cxn modelId="{A84AEE0A-980A-4A57-958A-EF5BF3E86C19}" type="presParOf" srcId="{3762C614-CFDB-4F94-80C8-278ECE659591}" destId="{C3913EA5-C374-43A6-8F55-B09F7575D076}" srcOrd="0" destOrd="0" presId="urn:microsoft.com/office/officeart/2005/8/layout/orgChart1"/>
    <dgm:cxn modelId="{D2C60B22-53CD-41D3-B596-9CFB39CA5C7B}" type="presParOf" srcId="{C3913EA5-C374-43A6-8F55-B09F7575D076}" destId="{8DA94E54-5734-4676-868C-BF1F3281D9ED}" srcOrd="0" destOrd="0" presId="urn:microsoft.com/office/officeart/2005/8/layout/orgChart1"/>
    <dgm:cxn modelId="{3B2D40CB-6221-41A5-95F2-082D3ED8C9D6}" type="presParOf" srcId="{8DA94E54-5734-4676-868C-BF1F3281D9ED}" destId="{37E7D28F-35BA-4DF9-A81F-BEBAD7ED7734}" srcOrd="0" destOrd="0" presId="urn:microsoft.com/office/officeart/2005/8/layout/orgChart1"/>
    <dgm:cxn modelId="{D016AA1A-C7BF-4FD8-A30D-EC4B4F1747CE}" type="presParOf" srcId="{8DA94E54-5734-4676-868C-BF1F3281D9ED}" destId="{FAAFDA43-2BC8-4C43-B966-68D5C899D5DF}" srcOrd="1" destOrd="0" presId="urn:microsoft.com/office/officeart/2005/8/layout/orgChart1"/>
    <dgm:cxn modelId="{DB2AC9C3-E886-402C-A155-00D95CA95B61}" type="presParOf" srcId="{C3913EA5-C374-43A6-8F55-B09F7575D076}" destId="{F658A7D7-46D8-45DE-8BB5-11AD706A3BD9}" srcOrd="1" destOrd="0" presId="urn:microsoft.com/office/officeart/2005/8/layout/orgChart1"/>
    <dgm:cxn modelId="{9B6FEB72-C8AE-4310-AC99-46A42890E5B6}" type="presParOf" srcId="{F658A7D7-46D8-45DE-8BB5-11AD706A3BD9}" destId="{A643698A-3C6C-4099-BEE5-BDB22EA71F16}" srcOrd="0" destOrd="0" presId="urn:microsoft.com/office/officeart/2005/8/layout/orgChart1"/>
    <dgm:cxn modelId="{97350D8D-15FB-4CF7-AE8D-2534B216F039}" type="presParOf" srcId="{F658A7D7-46D8-45DE-8BB5-11AD706A3BD9}" destId="{843B8BB4-8EC8-4D21-B39A-C1478B452A37}" srcOrd="1" destOrd="0" presId="urn:microsoft.com/office/officeart/2005/8/layout/orgChart1"/>
    <dgm:cxn modelId="{6B9E55B5-F19B-4BD6-B4B8-35388923E2FB}" type="presParOf" srcId="{843B8BB4-8EC8-4D21-B39A-C1478B452A37}" destId="{07EAB791-0777-424F-A7F2-13E33615FE9B}" srcOrd="0" destOrd="0" presId="urn:microsoft.com/office/officeart/2005/8/layout/orgChart1"/>
    <dgm:cxn modelId="{6AB48C6B-837B-4767-B4A7-D263FCD7A439}" type="presParOf" srcId="{07EAB791-0777-424F-A7F2-13E33615FE9B}" destId="{B2886B2E-683D-492E-9634-B9B7A00861BA}" srcOrd="0" destOrd="0" presId="urn:microsoft.com/office/officeart/2005/8/layout/orgChart1"/>
    <dgm:cxn modelId="{63576DE5-0E3D-4E65-BEBE-A69E5E1CD560}" type="presParOf" srcId="{07EAB791-0777-424F-A7F2-13E33615FE9B}" destId="{150BC12C-BEBF-4AC8-8989-C7D344301692}" srcOrd="1" destOrd="0" presId="urn:microsoft.com/office/officeart/2005/8/layout/orgChart1"/>
    <dgm:cxn modelId="{3D8DFD11-4309-43E8-B3A2-6A0B5634B0D7}" type="presParOf" srcId="{843B8BB4-8EC8-4D21-B39A-C1478B452A37}" destId="{361DBC7F-A77A-4E4E-A0A3-B36729757595}" srcOrd="1" destOrd="0" presId="urn:microsoft.com/office/officeart/2005/8/layout/orgChart1"/>
    <dgm:cxn modelId="{7A123DA8-85C8-4E38-A9D4-84EEAC8B5A3C}" type="presParOf" srcId="{361DBC7F-A77A-4E4E-A0A3-B36729757595}" destId="{6EE51A45-D482-43D1-9F60-C0CFD016518B}" srcOrd="0" destOrd="0" presId="urn:microsoft.com/office/officeart/2005/8/layout/orgChart1"/>
    <dgm:cxn modelId="{D555CE43-C9E2-4017-96AB-C8138B807C04}" type="presParOf" srcId="{361DBC7F-A77A-4E4E-A0A3-B36729757595}" destId="{63983ACF-F5E7-47C7-89DB-577524F77CAC}" srcOrd="1" destOrd="0" presId="urn:microsoft.com/office/officeart/2005/8/layout/orgChart1"/>
    <dgm:cxn modelId="{6A9C3E62-5B1F-40AF-BD59-4F926C3AAED6}" type="presParOf" srcId="{63983ACF-F5E7-47C7-89DB-577524F77CAC}" destId="{4D4B8977-24D3-41BA-A88E-361DF1C59BAB}" srcOrd="0" destOrd="0" presId="urn:microsoft.com/office/officeart/2005/8/layout/orgChart1"/>
    <dgm:cxn modelId="{CE0824CA-0B04-4FC2-A11A-015C458147D2}" type="presParOf" srcId="{4D4B8977-24D3-41BA-A88E-361DF1C59BAB}" destId="{E5E4015D-3687-4528-9439-6B1BFBA46EDC}" srcOrd="0" destOrd="0" presId="urn:microsoft.com/office/officeart/2005/8/layout/orgChart1"/>
    <dgm:cxn modelId="{32D20929-86C0-4E76-9BAB-E53C8114A1C2}" type="presParOf" srcId="{4D4B8977-24D3-41BA-A88E-361DF1C59BAB}" destId="{6309FCE7-051C-4C5A-B40B-E8CBA45733E0}" srcOrd="1" destOrd="0" presId="urn:microsoft.com/office/officeart/2005/8/layout/orgChart1"/>
    <dgm:cxn modelId="{EF014965-7645-4C14-A7E2-27DAAD9B969B}" type="presParOf" srcId="{63983ACF-F5E7-47C7-89DB-577524F77CAC}" destId="{46AD91E8-851F-441B-8440-F804006E04E2}" srcOrd="1" destOrd="0" presId="urn:microsoft.com/office/officeart/2005/8/layout/orgChart1"/>
    <dgm:cxn modelId="{6C742D1C-6C9E-428F-BDA8-59705A420289}" type="presParOf" srcId="{63983ACF-F5E7-47C7-89DB-577524F77CAC}" destId="{158BFD41-ADBB-4D59-9A62-0B5DCED9E96D}" srcOrd="2" destOrd="0" presId="urn:microsoft.com/office/officeart/2005/8/layout/orgChart1"/>
    <dgm:cxn modelId="{4066DA82-14E3-45CF-97D3-9503B8431BB9}" type="presParOf" srcId="{843B8BB4-8EC8-4D21-B39A-C1478B452A37}" destId="{5FA842A1-9514-4974-9851-093E3E34B0DA}" srcOrd="2" destOrd="0" presId="urn:microsoft.com/office/officeart/2005/8/layout/orgChart1"/>
    <dgm:cxn modelId="{11B8A883-2C69-41AC-B546-6F6F35022BBB}" type="presParOf" srcId="{F658A7D7-46D8-45DE-8BB5-11AD706A3BD9}" destId="{7DD7AC66-2F25-49B0-86C7-4BF456DDFC1E}" srcOrd="2" destOrd="0" presId="urn:microsoft.com/office/officeart/2005/8/layout/orgChart1"/>
    <dgm:cxn modelId="{DD7DA832-2EC3-4367-933C-688F101A4231}" type="presParOf" srcId="{F658A7D7-46D8-45DE-8BB5-11AD706A3BD9}" destId="{1E562CE9-1D90-41DD-91E1-9309C5600DF1}" srcOrd="3" destOrd="0" presId="urn:microsoft.com/office/officeart/2005/8/layout/orgChart1"/>
    <dgm:cxn modelId="{D1CC69D3-0FB2-4672-8901-3C0AE06C0363}" type="presParOf" srcId="{1E562CE9-1D90-41DD-91E1-9309C5600DF1}" destId="{9C423B5F-D4A9-495F-B537-25BD21C31669}" srcOrd="0" destOrd="0" presId="urn:microsoft.com/office/officeart/2005/8/layout/orgChart1"/>
    <dgm:cxn modelId="{62DC2D65-A94B-4ED9-8752-62AED1A9A131}" type="presParOf" srcId="{9C423B5F-D4A9-495F-B537-25BD21C31669}" destId="{04F7623F-20F3-4644-BA76-AA8AD0CDEDC4}" srcOrd="0" destOrd="0" presId="urn:microsoft.com/office/officeart/2005/8/layout/orgChart1"/>
    <dgm:cxn modelId="{F07E6490-27FF-497E-8845-82AECF3A8632}" type="presParOf" srcId="{9C423B5F-D4A9-495F-B537-25BD21C31669}" destId="{2FB71FFF-1635-42DB-ABA8-7938D399FD3F}" srcOrd="1" destOrd="0" presId="urn:microsoft.com/office/officeart/2005/8/layout/orgChart1"/>
    <dgm:cxn modelId="{EC3385AC-1484-48A5-B9C5-A6D61735841E}" type="presParOf" srcId="{1E562CE9-1D90-41DD-91E1-9309C5600DF1}" destId="{88CF7F34-27BC-490C-819F-02CD1903FC2E}" srcOrd="1" destOrd="0" presId="urn:microsoft.com/office/officeart/2005/8/layout/orgChart1"/>
    <dgm:cxn modelId="{BE6AB91F-A86B-4C79-A031-6C63408EFCB1}" type="presParOf" srcId="{88CF7F34-27BC-490C-819F-02CD1903FC2E}" destId="{8DE67A4E-9C9B-4048-88CC-CF05EFA5D352}" srcOrd="0" destOrd="0" presId="urn:microsoft.com/office/officeart/2005/8/layout/orgChart1"/>
    <dgm:cxn modelId="{CDF57AB1-8EE1-4FE7-A0A6-253BDCE8C165}" type="presParOf" srcId="{88CF7F34-27BC-490C-819F-02CD1903FC2E}" destId="{CAD1AA24-7765-408F-B6B8-34C84EAB5D14}" srcOrd="1" destOrd="0" presId="urn:microsoft.com/office/officeart/2005/8/layout/orgChart1"/>
    <dgm:cxn modelId="{600AEF45-9AFA-453B-90F3-3B3F5B473AA0}" type="presParOf" srcId="{CAD1AA24-7765-408F-B6B8-34C84EAB5D14}" destId="{83E6AB5D-5B52-4806-80A0-17AF8CD98798}" srcOrd="0" destOrd="0" presId="urn:microsoft.com/office/officeart/2005/8/layout/orgChart1"/>
    <dgm:cxn modelId="{7029B954-1903-4423-87F4-F80B71864AD9}" type="presParOf" srcId="{83E6AB5D-5B52-4806-80A0-17AF8CD98798}" destId="{5D8FAE50-788D-4761-8A99-E97D40F71632}" srcOrd="0" destOrd="0" presId="urn:microsoft.com/office/officeart/2005/8/layout/orgChart1"/>
    <dgm:cxn modelId="{4CDF41F4-6769-47ED-915D-7999BD7C9F93}" type="presParOf" srcId="{83E6AB5D-5B52-4806-80A0-17AF8CD98798}" destId="{31EAA759-284C-4A7A-A570-8AEA4D5E2D37}" srcOrd="1" destOrd="0" presId="urn:microsoft.com/office/officeart/2005/8/layout/orgChart1"/>
    <dgm:cxn modelId="{A1183B51-61CA-4695-B9D4-EB569D7914A2}" type="presParOf" srcId="{CAD1AA24-7765-408F-B6B8-34C84EAB5D14}" destId="{8904AC72-D403-4647-9A27-0BD466FC894D}" srcOrd="1" destOrd="0" presId="urn:microsoft.com/office/officeart/2005/8/layout/orgChart1"/>
    <dgm:cxn modelId="{9F1FDEBA-D2AB-478C-8E78-115266A6AE48}" type="presParOf" srcId="{CAD1AA24-7765-408F-B6B8-34C84EAB5D14}" destId="{BD1E930C-6C1E-4EF9-9EB8-6A4935B33AF4}" srcOrd="2" destOrd="0" presId="urn:microsoft.com/office/officeart/2005/8/layout/orgChart1"/>
    <dgm:cxn modelId="{4F56184A-6F39-4E0E-A28D-344BDF413788}" type="presParOf" srcId="{1E562CE9-1D90-41DD-91E1-9309C5600DF1}" destId="{812BBC11-3D52-4647-A856-3B2E9F665C76}" srcOrd="2" destOrd="0" presId="urn:microsoft.com/office/officeart/2005/8/layout/orgChart1"/>
    <dgm:cxn modelId="{3B60DAD4-1DED-4323-9E62-117F698B47D0}" type="presParOf" srcId="{F658A7D7-46D8-45DE-8BB5-11AD706A3BD9}" destId="{69F65ECA-52C7-4BE9-ACF9-30C9278FD0B4}" srcOrd="4" destOrd="0" presId="urn:microsoft.com/office/officeart/2005/8/layout/orgChart1"/>
    <dgm:cxn modelId="{9A242403-8334-4662-9D17-5C7A2B0A01F1}" type="presParOf" srcId="{F658A7D7-46D8-45DE-8BB5-11AD706A3BD9}" destId="{95614102-6B38-4D8B-884E-B5E4BF30C3E4}" srcOrd="5" destOrd="0" presId="urn:microsoft.com/office/officeart/2005/8/layout/orgChart1"/>
    <dgm:cxn modelId="{321BE675-865C-4A6C-A292-9880226B7E94}" type="presParOf" srcId="{95614102-6B38-4D8B-884E-B5E4BF30C3E4}" destId="{B1B55EA5-4E7F-4625-8F1E-163FB57B09A0}" srcOrd="0" destOrd="0" presId="urn:microsoft.com/office/officeart/2005/8/layout/orgChart1"/>
    <dgm:cxn modelId="{934136E4-510E-4678-A465-D960B73FFA44}" type="presParOf" srcId="{B1B55EA5-4E7F-4625-8F1E-163FB57B09A0}" destId="{823C1AA9-07FA-43BA-AE15-6C8AB23B4EF2}" srcOrd="0" destOrd="0" presId="urn:microsoft.com/office/officeart/2005/8/layout/orgChart1"/>
    <dgm:cxn modelId="{F13D866C-A0C7-4BE4-BA90-96B3946114D0}" type="presParOf" srcId="{B1B55EA5-4E7F-4625-8F1E-163FB57B09A0}" destId="{E12FA012-34FA-44DC-9111-0254C8DFBA09}" srcOrd="1" destOrd="0" presId="urn:microsoft.com/office/officeart/2005/8/layout/orgChart1"/>
    <dgm:cxn modelId="{1A1116B6-DB25-4683-BD4F-F346953A877F}" type="presParOf" srcId="{95614102-6B38-4D8B-884E-B5E4BF30C3E4}" destId="{E4460F58-1745-4AF3-B87E-9CB232E49807}" srcOrd="1" destOrd="0" presId="urn:microsoft.com/office/officeart/2005/8/layout/orgChart1"/>
    <dgm:cxn modelId="{E0638CFE-5CD9-42DA-A7AC-A1328AF9024A}" type="presParOf" srcId="{E4460F58-1745-4AF3-B87E-9CB232E49807}" destId="{75918389-330F-4548-9728-93590679008D}" srcOrd="0" destOrd="0" presId="urn:microsoft.com/office/officeart/2005/8/layout/orgChart1"/>
    <dgm:cxn modelId="{3B93B217-9B93-4C26-B827-38C9663AEE01}" type="presParOf" srcId="{E4460F58-1745-4AF3-B87E-9CB232E49807}" destId="{4087D502-36DC-413D-9887-B129BDCDE6F4}" srcOrd="1" destOrd="0" presId="urn:microsoft.com/office/officeart/2005/8/layout/orgChart1"/>
    <dgm:cxn modelId="{6B65AB2A-5E04-4460-8528-FE5D63450EF9}" type="presParOf" srcId="{4087D502-36DC-413D-9887-B129BDCDE6F4}" destId="{249AAF01-F565-4AB7-9B03-4416DD84BB82}" srcOrd="0" destOrd="0" presId="urn:microsoft.com/office/officeart/2005/8/layout/orgChart1"/>
    <dgm:cxn modelId="{6B173AD1-7C02-4A50-AD7F-066FA7891AB0}" type="presParOf" srcId="{249AAF01-F565-4AB7-9B03-4416DD84BB82}" destId="{66351528-4B8B-4B8A-A459-064EE5439031}" srcOrd="0" destOrd="0" presId="urn:microsoft.com/office/officeart/2005/8/layout/orgChart1"/>
    <dgm:cxn modelId="{520A30CD-E140-401D-B3D8-B130DF63B0B3}" type="presParOf" srcId="{249AAF01-F565-4AB7-9B03-4416DD84BB82}" destId="{061D05BB-872E-4240-9329-7F84B45E9D60}" srcOrd="1" destOrd="0" presId="urn:microsoft.com/office/officeart/2005/8/layout/orgChart1"/>
    <dgm:cxn modelId="{DC4D7B0A-5DDD-4418-88AD-9F255AE4C8CB}" type="presParOf" srcId="{4087D502-36DC-413D-9887-B129BDCDE6F4}" destId="{8A6B54ED-DBFF-4270-91E9-86D94314C068}" srcOrd="1" destOrd="0" presId="urn:microsoft.com/office/officeart/2005/8/layout/orgChart1"/>
    <dgm:cxn modelId="{C0DC01F6-9007-441F-889E-C8050E5C4D4B}" type="presParOf" srcId="{4087D502-36DC-413D-9887-B129BDCDE6F4}" destId="{F0126441-7F68-440A-B4D6-691B01DF6425}" srcOrd="2" destOrd="0" presId="urn:microsoft.com/office/officeart/2005/8/layout/orgChart1"/>
    <dgm:cxn modelId="{55C0E376-72FC-46D8-88E8-709B5C4CE787}" type="presParOf" srcId="{95614102-6B38-4D8B-884E-B5E4BF30C3E4}" destId="{7CEB049A-009B-4BAE-A9A5-B5A49FFE9D84}" srcOrd="2" destOrd="0" presId="urn:microsoft.com/office/officeart/2005/8/layout/orgChart1"/>
    <dgm:cxn modelId="{3620CC7B-A9FC-41BB-8D72-16D377229C4D}" type="presParOf" srcId="{C3913EA5-C374-43A6-8F55-B09F7575D076}" destId="{85C59A86-F98E-486C-B8CC-47B291EE480D}" srcOrd="2" destOrd="0" presId="urn:microsoft.com/office/officeart/2005/8/layout/orgChart1"/>
    <dgm:cxn modelId="{113855C2-35C0-4606-9E51-A6496751EC61}" type="presParOf" srcId="{85C59A86-F98E-486C-B8CC-47B291EE480D}" destId="{3D6057C0-6D84-4991-8407-BC17D869C80C}" srcOrd="0" destOrd="0" presId="urn:microsoft.com/office/officeart/2005/8/layout/orgChart1"/>
    <dgm:cxn modelId="{29F3ADF9-E723-4F4D-9240-EB4A31C5A6E8}" type="presParOf" srcId="{85C59A86-F98E-486C-B8CC-47B291EE480D}" destId="{2498DE62-0227-4AA3-B1BB-96C9AEE58597}" srcOrd="1" destOrd="0" presId="urn:microsoft.com/office/officeart/2005/8/layout/orgChart1"/>
    <dgm:cxn modelId="{8C8DE6F0-FA4D-416B-8F2B-69E401AD2610}" type="presParOf" srcId="{2498DE62-0227-4AA3-B1BB-96C9AEE58597}" destId="{46FCC89D-FC2D-49FB-A324-0849E7BEB4C7}" srcOrd="0" destOrd="0" presId="urn:microsoft.com/office/officeart/2005/8/layout/orgChart1"/>
    <dgm:cxn modelId="{271D3A79-9B33-43F3-BEBA-3430BF36E74C}" type="presParOf" srcId="{46FCC89D-FC2D-49FB-A324-0849E7BEB4C7}" destId="{C180A866-EFCA-443A-A15E-9D130FD631BB}" srcOrd="0" destOrd="0" presId="urn:microsoft.com/office/officeart/2005/8/layout/orgChart1"/>
    <dgm:cxn modelId="{DB52EB21-4010-44AE-B84C-5A53C365FAE0}" type="presParOf" srcId="{46FCC89D-FC2D-49FB-A324-0849E7BEB4C7}" destId="{C7A006CA-AD88-4A5E-A635-9112D21E8C56}" srcOrd="1" destOrd="0" presId="urn:microsoft.com/office/officeart/2005/8/layout/orgChart1"/>
    <dgm:cxn modelId="{74AB1E8D-5342-4F4D-90B0-418DE7B390ED}" type="presParOf" srcId="{2498DE62-0227-4AA3-B1BB-96C9AEE58597}" destId="{F2716148-CB80-49AF-9DE8-40C683E3F8EE}" srcOrd="1" destOrd="0" presId="urn:microsoft.com/office/officeart/2005/8/layout/orgChart1"/>
    <dgm:cxn modelId="{F6C1EF5D-E61A-4AB7-A55E-EB7958A68485}" type="presParOf" srcId="{2498DE62-0227-4AA3-B1BB-96C9AEE58597}" destId="{006EE107-492B-434E-95A9-88BB7DC33F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65ECA-52C7-4BE9-ACF9-30C9278FD0B4}">
      <dsp:nvSpPr>
        <dsp:cNvPr id="0" name=""/>
        <dsp:cNvSpPr/>
      </dsp:nvSpPr>
      <dsp:spPr>
        <a:xfrm>
          <a:off x="4765127" y="2758071"/>
          <a:ext cx="3371362" cy="585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556"/>
              </a:lnTo>
              <a:lnTo>
                <a:pt x="3371362" y="292556"/>
              </a:lnTo>
              <a:lnTo>
                <a:pt x="3371362" y="585112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7AC66-2F25-49B0-86C7-4BF456DDFC1E}">
      <dsp:nvSpPr>
        <dsp:cNvPr id="0" name=""/>
        <dsp:cNvSpPr/>
      </dsp:nvSpPr>
      <dsp:spPr>
        <a:xfrm>
          <a:off x="4719407" y="2758071"/>
          <a:ext cx="91440" cy="5851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5112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3698A-3C6C-4099-BEE5-BDB22EA71F16}">
      <dsp:nvSpPr>
        <dsp:cNvPr id="0" name=""/>
        <dsp:cNvSpPr/>
      </dsp:nvSpPr>
      <dsp:spPr>
        <a:xfrm>
          <a:off x="1393764" y="2758071"/>
          <a:ext cx="3371362" cy="585112"/>
        </a:xfrm>
        <a:custGeom>
          <a:avLst/>
          <a:gdLst/>
          <a:ahLst/>
          <a:cxnLst/>
          <a:rect l="0" t="0" r="0" b="0"/>
          <a:pathLst>
            <a:path>
              <a:moveTo>
                <a:pt x="3371362" y="0"/>
              </a:moveTo>
              <a:lnTo>
                <a:pt x="3371362" y="292556"/>
              </a:lnTo>
              <a:lnTo>
                <a:pt x="0" y="292556"/>
              </a:lnTo>
              <a:lnTo>
                <a:pt x="0" y="585112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7D28F-35BA-4DF9-A81F-BEBAD7ED7734}">
      <dsp:nvSpPr>
        <dsp:cNvPr id="0" name=""/>
        <dsp:cNvSpPr/>
      </dsp:nvSpPr>
      <dsp:spPr>
        <a:xfrm>
          <a:off x="3372002" y="1364946"/>
          <a:ext cx="2786249" cy="1393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Organization</a:t>
          </a:r>
        </a:p>
      </dsp:txBody>
      <dsp:txXfrm>
        <a:off x="3372002" y="1364946"/>
        <a:ext cx="2786249" cy="1393124"/>
      </dsp:txXfrm>
    </dsp:sp>
    <dsp:sp modelId="{B2886B2E-683D-492E-9634-B9B7A00861BA}">
      <dsp:nvSpPr>
        <dsp:cNvPr id="0" name=""/>
        <dsp:cNvSpPr/>
      </dsp:nvSpPr>
      <dsp:spPr>
        <a:xfrm>
          <a:off x="639" y="3343183"/>
          <a:ext cx="2786249" cy="1393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1</a:t>
          </a:r>
        </a:p>
      </dsp:txBody>
      <dsp:txXfrm>
        <a:off x="639" y="3343183"/>
        <a:ext cx="2786249" cy="1393124"/>
      </dsp:txXfrm>
    </dsp:sp>
    <dsp:sp modelId="{04F7623F-20F3-4644-BA76-AA8AD0CDEDC4}">
      <dsp:nvSpPr>
        <dsp:cNvPr id="0" name=""/>
        <dsp:cNvSpPr/>
      </dsp:nvSpPr>
      <dsp:spPr>
        <a:xfrm>
          <a:off x="3372002" y="3343183"/>
          <a:ext cx="2786249" cy="1393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2</a:t>
          </a:r>
        </a:p>
      </dsp:txBody>
      <dsp:txXfrm>
        <a:off x="3372002" y="3343183"/>
        <a:ext cx="2786249" cy="1393124"/>
      </dsp:txXfrm>
    </dsp:sp>
    <dsp:sp modelId="{823C1AA9-07FA-43BA-AE15-6C8AB23B4EF2}">
      <dsp:nvSpPr>
        <dsp:cNvPr id="0" name=""/>
        <dsp:cNvSpPr/>
      </dsp:nvSpPr>
      <dsp:spPr>
        <a:xfrm>
          <a:off x="6743364" y="3343183"/>
          <a:ext cx="2786249" cy="1393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3</a:t>
          </a:r>
        </a:p>
      </dsp:txBody>
      <dsp:txXfrm>
        <a:off x="6743364" y="3343183"/>
        <a:ext cx="2786249" cy="1393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057C0-6D84-4991-8407-BC17D869C80C}">
      <dsp:nvSpPr>
        <dsp:cNvPr id="0" name=""/>
        <dsp:cNvSpPr/>
      </dsp:nvSpPr>
      <dsp:spPr>
        <a:xfrm>
          <a:off x="4231987" y="1161459"/>
          <a:ext cx="243389" cy="1066278"/>
        </a:xfrm>
        <a:custGeom>
          <a:avLst/>
          <a:gdLst/>
          <a:ahLst/>
          <a:cxnLst/>
          <a:rect l="0" t="0" r="0" b="0"/>
          <a:pathLst>
            <a:path>
              <a:moveTo>
                <a:pt x="243389" y="0"/>
              </a:moveTo>
              <a:lnTo>
                <a:pt x="243389" y="1066278"/>
              </a:lnTo>
              <a:lnTo>
                <a:pt x="0" y="1066278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18389-330F-4548-9728-93590679008D}">
      <dsp:nvSpPr>
        <dsp:cNvPr id="0" name=""/>
        <dsp:cNvSpPr/>
      </dsp:nvSpPr>
      <dsp:spPr>
        <a:xfrm>
          <a:off x="6352954" y="4453015"/>
          <a:ext cx="347699" cy="106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278"/>
              </a:lnTo>
              <a:lnTo>
                <a:pt x="347699" y="1066278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65ECA-52C7-4BE9-ACF9-30C9278FD0B4}">
      <dsp:nvSpPr>
        <dsp:cNvPr id="0" name=""/>
        <dsp:cNvSpPr/>
      </dsp:nvSpPr>
      <dsp:spPr>
        <a:xfrm>
          <a:off x="4475377" y="1161459"/>
          <a:ext cx="2804776" cy="2132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9167"/>
              </a:lnTo>
              <a:lnTo>
                <a:pt x="2804776" y="1889167"/>
              </a:lnTo>
              <a:lnTo>
                <a:pt x="2804776" y="2132557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67A4E-9C9B-4048-88CC-CF05EFA5D352}">
      <dsp:nvSpPr>
        <dsp:cNvPr id="0" name=""/>
        <dsp:cNvSpPr/>
      </dsp:nvSpPr>
      <dsp:spPr>
        <a:xfrm>
          <a:off x="3548178" y="4453015"/>
          <a:ext cx="347699" cy="106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278"/>
              </a:lnTo>
              <a:lnTo>
                <a:pt x="347699" y="1066278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7AC66-2F25-49B0-86C7-4BF456DDFC1E}">
      <dsp:nvSpPr>
        <dsp:cNvPr id="0" name=""/>
        <dsp:cNvSpPr/>
      </dsp:nvSpPr>
      <dsp:spPr>
        <a:xfrm>
          <a:off x="4429657" y="1161459"/>
          <a:ext cx="91440" cy="21325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2557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51A45-D482-43D1-9F60-C0CFD016518B}">
      <dsp:nvSpPr>
        <dsp:cNvPr id="0" name=""/>
        <dsp:cNvSpPr/>
      </dsp:nvSpPr>
      <dsp:spPr>
        <a:xfrm>
          <a:off x="743402" y="4453015"/>
          <a:ext cx="347699" cy="106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278"/>
              </a:lnTo>
              <a:lnTo>
                <a:pt x="347699" y="1066278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3698A-3C6C-4099-BEE5-BDB22EA71F16}">
      <dsp:nvSpPr>
        <dsp:cNvPr id="0" name=""/>
        <dsp:cNvSpPr/>
      </dsp:nvSpPr>
      <dsp:spPr>
        <a:xfrm>
          <a:off x="1670601" y="1161459"/>
          <a:ext cx="2804776" cy="2132557"/>
        </a:xfrm>
        <a:custGeom>
          <a:avLst/>
          <a:gdLst/>
          <a:ahLst/>
          <a:cxnLst/>
          <a:rect l="0" t="0" r="0" b="0"/>
          <a:pathLst>
            <a:path>
              <a:moveTo>
                <a:pt x="2804776" y="0"/>
              </a:moveTo>
              <a:lnTo>
                <a:pt x="2804776" y="1889167"/>
              </a:lnTo>
              <a:lnTo>
                <a:pt x="0" y="1889167"/>
              </a:lnTo>
              <a:lnTo>
                <a:pt x="0" y="2132557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7D28F-35BA-4DF9-A81F-BEBAD7ED7734}">
      <dsp:nvSpPr>
        <dsp:cNvPr id="0" name=""/>
        <dsp:cNvSpPr/>
      </dsp:nvSpPr>
      <dsp:spPr>
        <a:xfrm>
          <a:off x="3316378" y="2461"/>
          <a:ext cx="2317996" cy="1158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Organization</a:t>
          </a:r>
        </a:p>
      </dsp:txBody>
      <dsp:txXfrm>
        <a:off x="3316378" y="2461"/>
        <a:ext cx="2317996" cy="1158998"/>
      </dsp:txXfrm>
    </dsp:sp>
    <dsp:sp modelId="{B2886B2E-683D-492E-9634-B9B7A00861BA}">
      <dsp:nvSpPr>
        <dsp:cNvPr id="0" name=""/>
        <dsp:cNvSpPr/>
      </dsp:nvSpPr>
      <dsp:spPr>
        <a:xfrm>
          <a:off x="511602" y="3294017"/>
          <a:ext cx="2317996" cy="11589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Project 1</a:t>
          </a:r>
        </a:p>
      </dsp:txBody>
      <dsp:txXfrm>
        <a:off x="511602" y="3294017"/>
        <a:ext cx="2317996" cy="1158998"/>
      </dsp:txXfrm>
    </dsp:sp>
    <dsp:sp modelId="{E5E4015D-3687-4528-9439-6B1BFBA46EDC}">
      <dsp:nvSpPr>
        <dsp:cNvPr id="0" name=""/>
        <dsp:cNvSpPr/>
      </dsp:nvSpPr>
      <dsp:spPr>
        <a:xfrm>
          <a:off x="1091101" y="4939795"/>
          <a:ext cx="2317996" cy="1158998"/>
        </a:xfrm>
        <a:prstGeom prst="rect">
          <a:avLst/>
        </a:prstGeom>
        <a:solidFill>
          <a:srgbClr val="4590B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👨🏻‍💼👨🏻‍💼👨🏻‍💼</a:t>
          </a:r>
          <a:endParaRPr lang="en-US" sz="3400" kern="1200" dirty="0"/>
        </a:p>
      </dsp:txBody>
      <dsp:txXfrm>
        <a:off x="1091101" y="4939795"/>
        <a:ext cx="2317996" cy="1158998"/>
      </dsp:txXfrm>
    </dsp:sp>
    <dsp:sp modelId="{04F7623F-20F3-4644-BA76-AA8AD0CDEDC4}">
      <dsp:nvSpPr>
        <dsp:cNvPr id="0" name=""/>
        <dsp:cNvSpPr/>
      </dsp:nvSpPr>
      <dsp:spPr>
        <a:xfrm>
          <a:off x="3316378" y="3294017"/>
          <a:ext cx="2317996" cy="11589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Project 2</a:t>
          </a:r>
        </a:p>
      </dsp:txBody>
      <dsp:txXfrm>
        <a:off x="3316378" y="3294017"/>
        <a:ext cx="2317996" cy="1158998"/>
      </dsp:txXfrm>
    </dsp:sp>
    <dsp:sp modelId="{5D8FAE50-788D-4761-8A99-E97D40F71632}">
      <dsp:nvSpPr>
        <dsp:cNvPr id="0" name=""/>
        <dsp:cNvSpPr/>
      </dsp:nvSpPr>
      <dsp:spPr>
        <a:xfrm>
          <a:off x="3895878" y="4939795"/>
          <a:ext cx="2317996" cy="1158998"/>
        </a:xfrm>
        <a:prstGeom prst="rect">
          <a:avLst/>
        </a:prstGeom>
        <a:solidFill>
          <a:srgbClr val="4590B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👨🏽‍💼👨🏽‍💼👨🏽‍💼</a:t>
          </a:r>
        </a:p>
      </dsp:txBody>
      <dsp:txXfrm>
        <a:off x="3895878" y="4939795"/>
        <a:ext cx="2317996" cy="1158998"/>
      </dsp:txXfrm>
    </dsp:sp>
    <dsp:sp modelId="{823C1AA9-07FA-43BA-AE15-6C8AB23B4EF2}">
      <dsp:nvSpPr>
        <dsp:cNvPr id="0" name=""/>
        <dsp:cNvSpPr/>
      </dsp:nvSpPr>
      <dsp:spPr>
        <a:xfrm>
          <a:off x="6121155" y="3294017"/>
          <a:ext cx="2317996" cy="11589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Project 3</a:t>
          </a:r>
        </a:p>
      </dsp:txBody>
      <dsp:txXfrm>
        <a:off x="6121155" y="3294017"/>
        <a:ext cx="2317996" cy="1158998"/>
      </dsp:txXfrm>
    </dsp:sp>
    <dsp:sp modelId="{66351528-4B8B-4B8A-A459-064EE5439031}">
      <dsp:nvSpPr>
        <dsp:cNvPr id="0" name=""/>
        <dsp:cNvSpPr/>
      </dsp:nvSpPr>
      <dsp:spPr>
        <a:xfrm>
          <a:off x="6700654" y="4939795"/>
          <a:ext cx="2317996" cy="1158998"/>
        </a:xfrm>
        <a:prstGeom prst="rect">
          <a:avLst/>
        </a:prstGeom>
        <a:solidFill>
          <a:srgbClr val="4590B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👩‍💼👩‍💼👩‍💼</a:t>
          </a:r>
        </a:p>
      </dsp:txBody>
      <dsp:txXfrm>
        <a:off x="6700654" y="4939795"/>
        <a:ext cx="2317996" cy="1158998"/>
      </dsp:txXfrm>
    </dsp:sp>
    <dsp:sp modelId="{C180A866-EFCA-443A-A15E-9D130FD631BB}">
      <dsp:nvSpPr>
        <dsp:cNvPr id="0" name=""/>
        <dsp:cNvSpPr/>
      </dsp:nvSpPr>
      <dsp:spPr>
        <a:xfrm>
          <a:off x="1913990" y="1648239"/>
          <a:ext cx="2317996" cy="1158998"/>
        </a:xfrm>
        <a:prstGeom prst="rect">
          <a:avLst/>
        </a:prstGeom>
        <a:solidFill>
          <a:srgbClr val="1A326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👨‍💼👨‍💼👨‍💼</a:t>
          </a:r>
        </a:p>
      </dsp:txBody>
      <dsp:txXfrm>
        <a:off x="1913990" y="1648239"/>
        <a:ext cx="2317996" cy="1158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9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4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80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3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7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https://help.openai.com/en/articles/9186755-managing-projects-in-the-api-platform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89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https://platform.openai.com/settings/organization/projects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project called: OpenAI_API_2025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02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https://platform.openai.com/docs/guides/production-best-practices#setting-up-your-organization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10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https://help.openai.com/en/articles/9186755-managing-projects-in-the-api-platform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2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https://www.youtube.com/watch?v=50TM9pfYv5U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65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https://platform.openai.com/settings/organization/api-keys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86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53740"/>
                </a:solidFill>
                <a:effectLst/>
                <a:latin typeface="Söhne"/>
              </a:rPr>
              <a:t>OPENAI_API_KEY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9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key called: OpenAI_API_2025_Key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0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46513-E200-AFCA-47FD-BE5A6F380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B27A4-E3DF-6B98-ABE8-D2ADAC9AF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A839E-03F7-8D61-2DB8-A43121FF7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https://www.youtube.com/watch?v=50TM9pfYv5U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111C-D22F-394C-0748-49C4D34F4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24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53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https://platform.openai.com/docs/quickstart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87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5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8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it “as is” then modify the print statement to this for cleaner output:</a:t>
            </a:r>
            <a:br>
              <a:rPr lang="en-US" dirty="0"/>
            </a:b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completion</a:t>
            </a:r>
            <a:r>
              <a:rPr lang="fr-F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fr-F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F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9E0D5-91C5-B0E3-2A76-C4B5661B1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00E74-6B89-2921-83E0-FAD5E4B46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F28BF-7BB4-3E89-13C2-31B8B8FF6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3C968-E884-7B3A-0EF9-5DC1B3ACE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0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5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https://help.openai.com/en/articles/6614161-how-can-i-contact-support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7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D92C-1EBA-39D5-D0F1-DFD37F30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CA74-A15F-1B33-0C40-ECC746EC8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4C94F-B489-E84E-4C28-BEBB2D3F7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4E153-1855-952E-E4EB-34F69DD80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29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https://cookbook.openai.com/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1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https://status.openai.com/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3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roject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Your First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Chat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1D7A7-7288-A5D4-DC4E-B7E48BBF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66" y="220718"/>
            <a:ext cx="6637282" cy="66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AB63B-3B1D-9D79-3DF8-F68CB4C5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87" y="1648214"/>
            <a:ext cx="10890826" cy="35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6AA3A-5E8A-9135-EE11-5776841A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83" y="1595665"/>
            <a:ext cx="10305835" cy="36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4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B0CD6-1CA2-5A1B-8828-73331A74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9" y="700118"/>
            <a:ext cx="9924923" cy="59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4E78F-180B-523C-68BD-89B50E99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" y="2415895"/>
            <a:ext cx="10939833" cy="20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B0BB4-3E04-DF61-5CE3-86C87C3F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4" y="1333318"/>
            <a:ext cx="10767993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2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AE69-C3BF-DDE9-3DFA-DD05957F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35" y="638419"/>
            <a:ext cx="7118131" cy="60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F0D4-D860-41B9-E25A-53D36E41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839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C846D-2329-76CE-F438-E6A5B0E1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035"/>
            <a:ext cx="12192000" cy="60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2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45574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1EB7E-4B77-C6CE-57AD-F55A4628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75751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C0F5EE-4CE7-F6FE-59A7-763EB7979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956754"/>
              </p:ext>
            </p:extLst>
          </p:nvPr>
        </p:nvGraphicFramePr>
        <p:xfrm>
          <a:off x="1330873" y="662152"/>
          <a:ext cx="9530254" cy="610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5542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273BE-D460-AC74-B89C-CBD300A1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14" y="607210"/>
            <a:ext cx="7464972" cy="61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719EAB-D9A1-0638-8CDA-8F139167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50" y="2225117"/>
            <a:ext cx="8983904" cy="41104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C0C59F6-997F-740E-F6D6-1E6DEAA2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Organizations</a:t>
            </a:r>
          </a:p>
        </p:txBody>
      </p:sp>
    </p:spTree>
    <p:extLst>
      <p:ext uri="{BB962C8B-B14F-4D97-AF65-F5344CB8AC3E}">
        <p14:creationId xmlns:p14="http://schemas.microsoft.com/office/powerpoint/2010/main" val="533487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283-1464-50DD-16D5-90525AE4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58D4-A60B-7CF9-99B1-F38D4B15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07" y="2064780"/>
            <a:ext cx="5053187" cy="45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4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070-2409-12E3-19A7-43DDEE42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BE11E-49A7-B4F1-4EB3-9390B7FA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70" y="1948123"/>
            <a:ext cx="7149661" cy="48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73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DADD-D316-8D0C-B9F4-F5B2F591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08D23-AA6F-182A-4848-A13AE856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" y="1939159"/>
            <a:ext cx="11270108" cy="48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6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FB26-F684-9915-7545-D14452C8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Settings – Disable User API Keys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4F33A-31D6-F291-ACC2-E5BAA1473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18" y="1891410"/>
            <a:ext cx="8881164" cy="49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D252-995A-4978-71B4-3E878FA2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&amp; Help Overview</a:t>
            </a:r>
          </a:p>
        </p:txBody>
      </p:sp>
    </p:spTree>
    <p:extLst>
      <p:ext uri="{BB962C8B-B14F-4D97-AF65-F5344CB8AC3E}">
        <p14:creationId xmlns:p14="http://schemas.microsoft.com/office/powerpoint/2010/main" val="917563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DCAD2-B952-C1B3-F5C0-7426ABA1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a Project</a:t>
            </a:r>
          </a:p>
        </p:txBody>
      </p:sp>
    </p:spTree>
    <p:extLst>
      <p:ext uri="{BB962C8B-B14F-4D97-AF65-F5344CB8AC3E}">
        <p14:creationId xmlns:p14="http://schemas.microsoft.com/office/powerpoint/2010/main" val="3603516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41C71-AF06-0641-AFC9-9DAB0B48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Members</a:t>
            </a:r>
          </a:p>
        </p:txBody>
      </p:sp>
    </p:spTree>
    <p:extLst>
      <p:ext uri="{BB962C8B-B14F-4D97-AF65-F5344CB8AC3E}">
        <p14:creationId xmlns:p14="http://schemas.microsoft.com/office/powerpoint/2010/main" val="2161756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57DD-2CE4-37DC-0A31-8518F45F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76DAE7-0367-63A2-8FB5-FC3EE231E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76631"/>
              </p:ext>
            </p:extLst>
          </p:nvPr>
        </p:nvGraphicFramePr>
        <p:xfrm>
          <a:off x="1330873" y="662152"/>
          <a:ext cx="9530254" cy="610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31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FFEA7-2A31-BA89-E91D-AB812940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03" y="0"/>
            <a:ext cx="756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5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837BAC-DB6C-7EFB-276B-B9EC8AD9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94352"/>
              </p:ext>
            </p:extLst>
          </p:nvPr>
        </p:nvGraphicFramePr>
        <p:xfrm>
          <a:off x="231227" y="51238"/>
          <a:ext cx="11729546" cy="675552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5263">
                  <a:extLst>
                    <a:ext uri="{9D8B030D-6E8A-4147-A177-3AD203B41FA5}">
                      <a16:colId xmlns:a16="http://schemas.microsoft.com/office/drawing/2014/main" val="3732506882"/>
                    </a:ext>
                  </a:extLst>
                </a:gridCol>
                <a:gridCol w="1583568">
                  <a:extLst>
                    <a:ext uri="{9D8B030D-6E8A-4147-A177-3AD203B41FA5}">
                      <a16:colId xmlns:a16="http://schemas.microsoft.com/office/drawing/2014/main" val="2155852344"/>
                    </a:ext>
                  </a:extLst>
                </a:gridCol>
                <a:gridCol w="8880715">
                  <a:extLst>
                    <a:ext uri="{9D8B030D-6E8A-4147-A177-3AD203B41FA5}">
                      <a16:colId xmlns:a16="http://schemas.microsoft.com/office/drawing/2014/main" val="972249221"/>
                    </a:ext>
                  </a:extLst>
                </a:gridCol>
              </a:tblGrid>
              <a:tr h="349656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</a:rPr>
                        <a:t>Role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</a:rPr>
                        <a:t>Scope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extLst>
                  <a:ext uri="{0D108BD9-81ED-4DB2-BD59-A6C34878D82A}">
                    <a16:rowId xmlns:a16="http://schemas.microsoft.com/office/drawing/2014/main" val="1702861379"/>
                  </a:ext>
                </a:extLst>
              </a:tr>
              <a:tr h="257509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Owner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Organization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Can create/view all projects, all users, all API keys. Has the ability to monitor across all projects within the organization with the </a:t>
                      </a:r>
                      <a:r>
                        <a:rPr lang="en-US" sz="1800" u="sng">
                          <a:solidFill>
                            <a:schemeClr val="bg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Projects page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. Able to set billing controls. Can grant permissions to view usage information for others in the org. Can archive projects.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extLst>
                  <a:ext uri="{0D108BD9-81ED-4DB2-BD59-A6C34878D82A}">
                    <a16:rowId xmlns:a16="http://schemas.microsoft.com/office/drawing/2014/main" val="3145562652"/>
                  </a:ext>
                </a:extLst>
              </a:tr>
              <a:tr h="146237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Reader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Organization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Can perform inference, use resources, and create keys. Can be added to projects.</a:t>
                      </a:r>
                    </a:p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Cannot create projects and manage users. 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extLst>
                  <a:ext uri="{0D108BD9-81ED-4DB2-BD59-A6C34878D82A}">
                    <a16:rowId xmlns:a16="http://schemas.microsoft.com/office/drawing/2014/main" val="1821809024"/>
                  </a:ext>
                </a:extLst>
              </a:tr>
              <a:tr h="146237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Owner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Project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Can add other users to the project and rename the project, as well as all the abilities of a Member. Can archive the project.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extLst>
                  <a:ext uri="{0D108BD9-81ED-4DB2-BD59-A6C34878D82A}">
                    <a16:rowId xmlns:a16="http://schemas.microsoft.com/office/drawing/2014/main" val="3492250791"/>
                  </a:ext>
                </a:extLst>
              </a:tr>
              <a:tr h="90601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Member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Project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Can perform inference, use resources, and create keys at the project level.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var(--font-family-secondary)"/>
                      </a:endParaRPr>
                    </a:p>
                  </a:txBody>
                  <a:tcPr marL="35242" marR="35242" marT="35242" marB="35242" anchor="ctr"/>
                </a:tc>
                <a:extLst>
                  <a:ext uri="{0D108BD9-81ED-4DB2-BD59-A6C34878D82A}">
                    <a16:rowId xmlns:a16="http://schemas.microsoft.com/office/drawing/2014/main" val="1455698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518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011771-2C42-EF47-5B00-D2802CC0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API Key</a:t>
            </a:r>
          </a:p>
        </p:txBody>
      </p:sp>
    </p:spTree>
    <p:extLst>
      <p:ext uri="{BB962C8B-B14F-4D97-AF65-F5344CB8AC3E}">
        <p14:creationId xmlns:p14="http://schemas.microsoft.com/office/powerpoint/2010/main" val="1743095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75B122-388E-3B09-DA76-B06F7F8E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API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E3A38-B2F9-AE68-9BAD-89007448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49" y="1908317"/>
            <a:ext cx="7649303" cy="49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7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09F4-54B3-1F43-247D-756FFC46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API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B5A1E-B76A-49E6-3CAC-46865A72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44" y="1891410"/>
            <a:ext cx="4545312" cy="49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3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49E84-F55E-7B10-5761-AA62D416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872655"/>
            <a:ext cx="11217612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753D-1D8B-B958-2038-65B06DCB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A6230-DB2D-E446-67D1-965179C6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Variable:  OPENAI_API_KEY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9A55BA-A9A5-8D99-5791-8383BBF7DD53}"/>
              </a:ext>
            </a:extLst>
          </p:cNvPr>
          <p:cNvGrpSpPr/>
          <p:nvPr/>
        </p:nvGrpSpPr>
        <p:grpSpPr>
          <a:xfrm>
            <a:off x="262846" y="2077178"/>
            <a:ext cx="11666308" cy="4583749"/>
            <a:chOff x="160631" y="1990470"/>
            <a:chExt cx="11371845" cy="43658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F2C764-454A-313E-809A-89F8A8527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631" y="3086100"/>
              <a:ext cx="3200402" cy="685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552EE1-ADED-94C9-3501-AD92273A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4682" y="1990470"/>
              <a:ext cx="4157191" cy="43551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E72699-D695-E489-A445-AC072FA8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522" y="1990470"/>
              <a:ext cx="3966954" cy="4365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52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D1C69-EF00-D262-8229-66DEEB5D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66" y="623083"/>
            <a:ext cx="7055069" cy="61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8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4E6C-C328-D410-68E8-FD5D133C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Setting Up an API Key</a:t>
            </a:r>
          </a:p>
        </p:txBody>
      </p:sp>
    </p:spTree>
    <p:extLst>
      <p:ext uri="{BB962C8B-B14F-4D97-AF65-F5344CB8AC3E}">
        <p14:creationId xmlns:p14="http://schemas.microsoft.com/office/powerpoint/2010/main" val="2127667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2F024-DEB7-79DC-9CBC-BB2A1488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to Code</a:t>
            </a:r>
          </a:p>
        </p:txBody>
      </p:sp>
    </p:spTree>
    <p:extLst>
      <p:ext uri="{BB962C8B-B14F-4D97-AF65-F5344CB8AC3E}">
        <p14:creationId xmlns:p14="http://schemas.microsoft.com/office/powerpoint/2010/main" val="2786783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F66E-8B4E-CA95-2BEE-A69545CA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8B7CB-82CA-6207-2A02-CDCB2605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035"/>
            <a:ext cx="12192000" cy="60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B417B-B655-40EC-DB47-0140FE4E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7" y="1269127"/>
            <a:ext cx="11993327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3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916F-FEEB-884A-5EDA-C006CD7E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57" y="0"/>
            <a:ext cx="6684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9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487ABF-1F87-D5B9-821B-F81C7279F6BC}"/>
              </a:ext>
            </a:extLst>
          </p:cNvPr>
          <p:cNvGrpSpPr/>
          <p:nvPr/>
        </p:nvGrpSpPr>
        <p:grpSpPr>
          <a:xfrm>
            <a:off x="664978" y="68396"/>
            <a:ext cx="10862044" cy="6721208"/>
            <a:chOff x="664978" y="75592"/>
            <a:chExt cx="10862044" cy="67212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37200C-F8D7-392F-C794-AF626754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78" y="75592"/>
              <a:ext cx="10862044" cy="6721208"/>
            </a:xfrm>
            <a:prstGeom prst="rect">
              <a:avLst/>
            </a:prstGeom>
          </p:spPr>
        </p:pic>
        <p:pic>
          <p:nvPicPr>
            <p:cNvPr id="5" name="Graphic 4" descr="No sign with solid fill">
              <a:extLst>
                <a:ext uri="{FF2B5EF4-FFF2-40B4-BE49-F238E27FC236}">
                  <a16:creationId xmlns:a16="http://schemas.microsoft.com/office/drawing/2014/main" id="{45F0A07F-3EC7-8928-6CF9-527040BD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6000" y="1877400"/>
              <a:ext cx="743400" cy="743400"/>
            </a:xfrm>
            <a:prstGeom prst="rect">
              <a:avLst/>
            </a:prstGeom>
          </p:spPr>
        </p:pic>
        <p:pic>
          <p:nvPicPr>
            <p:cNvPr id="6" name="Graphic 5" descr="No sign with solid fill">
              <a:extLst>
                <a:ext uri="{FF2B5EF4-FFF2-40B4-BE49-F238E27FC236}">
                  <a16:creationId xmlns:a16="http://schemas.microsoft.com/office/drawing/2014/main" id="{0A0E646F-6148-80DB-AE40-473CE5F54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6000" y="2692796"/>
              <a:ext cx="743400" cy="743400"/>
            </a:xfrm>
            <a:prstGeom prst="rect">
              <a:avLst/>
            </a:prstGeom>
          </p:spPr>
        </p:pic>
        <p:pic>
          <p:nvPicPr>
            <p:cNvPr id="7" name="Graphic 6" descr="No sign with solid fill">
              <a:extLst>
                <a:ext uri="{FF2B5EF4-FFF2-40B4-BE49-F238E27FC236}">
                  <a16:creationId xmlns:a16="http://schemas.microsoft.com/office/drawing/2014/main" id="{AAF865E3-4F3A-5CC2-FC31-36EAB826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6000" y="4290600"/>
              <a:ext cx="743400" cy="743400"/>
            </a:xfrm>
            <a:prstGeom prst="rect">
              <a:avLst/>
            </a:prstGeom>
          </p:spPr>
        </p:pic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7E2A8609-4CFE-BE50-CA7D-53053F222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0500" y="3438000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heckbox Checked with solid fill">
              <a:extLst>
                <a:ext uri="{FF2B5EF4-FFF2-40B4-BE49-F238E27FC236}">
                  <a16:creationId xmlns:a16="http://schemas.microsoft.com/office/drawing/2014/main" id="{221E4955-EF81-D0E1-FC6D-C8AAE33F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0500" y="5034000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heckbox Checked with solid fill">
              <a:extLst>
                <a:ext uri="{FF2B5EF4-FFF2-40B4-BE49-F238E27FC236}">
                  <a16:creationId xmlns:a16="http://schemas.microsoft.com/office/drawing/2014/main" id="{FC0918B1-0D2A-605D-D722-9C9F907F1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0500" y="58494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3E1ED0-724F-DB0C-A413-C91CAD6FEAF9}"/>
                </a:ext>
              </a:extLst>
            </p:cNvPr>
            <p:cNvSpPr txBox="1"/>
            <p:nvPr/>
          </p:nvSpPr>
          <p:spPr>
            <a:xfrm>
              <a:off x="6096000" y="1925934"/>
              <a:ext cx="509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371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C9E-BC40-2FD8-F3DB-EF6E5316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738" y="37800"/>
            <a:ext cx="8128525" cy="67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6F71-42CB-C0F9-0DC0-1C155466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Your First Chat Completion</a:t>
            </a:r>
          </a:p>
        </p:txBody>
      </p:sp>
    </p:spTree>
    <p:extLst>
      <p:ext uri="{BB962C8B-B14F-4D97-AF65-F5344CB8AC3E}">
        <p14:creationId xmlns:p14="http://schemas.microsoft.com/office/powerpoint/2010/main" val="3797780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A8A1D-B666-D025-9976-43AAAB66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45A4055-691C-7A2D-1397-D038929B0F90}"/>
              </a:ext>
            </a:extLst>
          </p:cNvPr>
          <p:cNvSpPr txBox="1"/>
          <p:nvPr/>
        </p:nvSpPr>
        <p:spPr>
          <a:xfrm>
            <a:off x="484513" y="1013464"/>
            <a:ext cx="7713282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Your First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Chat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92A54-D51E-2984-3A2E-8A9EEAD5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66" y="220718"/>
            <a:ext cx="6637282" cy="66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71F20-D07D-C7D9-6774-0EEB5519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09" y="1168937"/>
            <a:ext cx="9932381" cy="45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8C317-FD82-A781-B4C2-A2E01ED9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24437"/>
            <a:ext cx="10562235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9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5E550-273E-9358-E8E4-E7E2C2B865FB}"/>
              </a:ext>
            </a:extLst>
          </p:cNvPr>
          <p:cNvGrpSpPr/>
          <p:nvPr/>
        </p:nvGrpSpPr>
        <p:grpSpPr>
          <a:xfrm>
            <a:off x="568448" y="633771"/>
            <a:ext cx="11055104" cy="6142252"/>
            <a:chOff x="682750" y="633771"/>
            <a:chExt cx="11055104" cy="61422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30AECA-0463-3EC2-0DED-DD1D245A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50" y="906561"/>
              <a:ext cx="6774767" cy="50448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D7AFE7-4CF1-6DD5-7EEF-A3A21492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559" y="633771"/>
              <a:ext cx="3871295" cy="6142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6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E477-6342-4F8E-D7ED-198CB651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2742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94F4-6760-974E-2B3F-D7502D1C6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EBDFA5-0EBB-3B66-B287-0B9A861C1C18}"/>
              </a:ext>
            </a:extLst>
          </p:cNvPr>
          <p:cNvGrpSpPr/>
          <p:nvPr/>
        </p:nvGrpSpPr>
        <p:grpSpPr>
          <a:xfrm>
            <a:off x="1931474" y="623083"/>
            <a:ext cx="8921775" cy="6187642"/>
            <a:chOff x="1931474" y="623083"/>
            <a:chExt cx="8921775" cy="61876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BFDC21-771F-24EA-487A-64B56079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8180" y="623083"/>
              <a:ext cx="7055069" cy="618764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2BD3DC5-A27B-6041-82CA-0C8EE2EA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1474" y="1084226"/>
              <a:ext cx="1866706" cy="5229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148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9489</TotalTime>
  <Words>601</Words>
  <Application>Microsoft Office PowerPoint</Application>
  <PresentationFormat>Widescreen</PresentationFormat>
  <Paragraphs>114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Bangers</vt:lpstr>
      <vt:lpstr>Calibri</vt:lpstr>
      <vt:lpstr>Consolas</vt:lpstr>
      <vt:lpstr>Gill Sans MT</vt:lpstr>
      <vt:lpstr>Söhne</vt:lpstr>
      <vt:lpstr>var(--font-family-secondary)</vt:lpstr>
      <vt:lpstr>Wingdings 2</vt:lpstr>
      <vt:lpstr>Custom</vt:lpstr>
      <vt:lpstr>PowerPoint Presentation</vt:lpstr>
      <vt:lpstr>PowerPoint Presentation</vt:lpstr>
      <vt:lpstr>Documentation &amp; Help Overview</vt:lpstr>
      <vt:lpstr>PowerPoint Presentation</vt:lpstr>
      <vt:lpstr>PowerPoint Presentation</vt:lpstr>
      <vt:lpstr>PowerPoint Presentation</vt:lpstr>
      <vt:lpstr>PowerPoint Presentation</vt:lpstr>
      <vt:lpstr>API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API Documentation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Creating a Project</vt:lpstr>
      <vt:lpstr>PowerPoint Presentation</vt:lpstr>
      <vt:lpstr>PowerPoint Presentation</vt:lpstr>
      <vt:lpstr>Organizations</vt:lpstr>
      <vt:lpstr>Projects</vt:lpstr>
      <vt:lpstr>Creating Projects</vt:lpstr>
      <vt:lpstr>Managing Projects</vt:lpstr>
      <vt:lpstr>Project Settings – Disable User API Keys</vt:lpstr>
      <vt:lpstr>DEMO: Creating a Project</vt:lpstr>
      <vt:lpstr>Adding Members</vt:lpstr>
      <vt:lpstr>PowerPoint Presentation</vt:lpstr>
      <vt:lpstr>PowerPoint Presentation</vt:lpstr>
      <vt:lpstr>PowerPoint Presentation</vt:lpstr>
      <vt:lpstr>Getting an API Key</vt:lpstr>
      <vt:lpstr>Creating API Keys</vt:lpstr>
      <vt:lpstr>Setting Up an API Key</vt:lpstr>
      <vt:lpstr>PowerPoint Presentation</vt:lpstr>
      <vt:lpstr>Environment Variable:  OPENAI_API_KEY</vt:lpstr>
      <vt:lpstr>DEMO: Setting Up an API Key</vt:lpstr>
      <vt:lpstr>Preparing to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Your First Chat Completion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274</cp:revision>
  <dcterms:created xsi:type="dcterms:W3CDTF">2025-01-15T17:59:51Z</dcterms:created>
  <dcterms:modified xsi:type="dcterms:W3CDTF">2025-03-02T22:41:42Z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